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97"/>
  </p:notesMasterIdLst>
  <p:handoutMasterIdLst>
    <p:handoutMasterId r:id="rId98"/>
  </p:handoutMasterIdLst>
  <p:sldIdLst>
    <p:sldId id="542" r:id="rId5"/>
    <p:sldId id="544" r:id="rId6"/>
    <p:sldId id="545" r:id="rId7"/>
    <p:sldId id="546" r:id="rId8"/>
    <p:sldId id="548" r:id="rId9"/>
    <p:sldId id="549" r:id="rId10"/>
    <p:sldId id="547" r:id="rId11"/>
    <p:sldId id="550" r:id="rId12"/>
    <p:sldId id="551" r:id="rId13"/>
    <p:sldId id="552" r:id="rId14"/>
    <p:sldId id="553" r:id="rId15"/>
    <p:sldId id="555" r:id="rId16"/>
    <p:sldId id="556" r:id="rId17"/>
    <p:sldId id="557" r:id="rId18"/>
    <p:sldId id="559" r:id="rId19"/>
    <p:sldId id="558" r:id="rId20"/>
    <p:sldId id="560" r:id="rId21"/>
    <p:sldId id="561" r:id="rId22"/>
    <p:sldId id="562" r:id="rId23"/>
    <p:sldId id="563" r:id="rId24"/>
    <p:sldId id="564" r:id="rId25"/>
    <p:sldId id="565" r:id="rId26"/>
    <p:sldId id="566" r:id="rId27"/>
    <p:sldId id="567" r:id="rId28"/>
    <p:sldId id="568" r:id="rId29"/>
    <p:sldId id="569" r:id="rId30"/>
    <p:sldId id="570" r:id="rId31"/>
    <p:sldId id="580" r:id="rId32"/>
    <p:sldId id="581" r:id="rId33"/>
    <p:sldId id="582" r:id="rId34"/>
    <p:sldId id="585" r:id="rId35"/>
    <p:sldId id="583" r:id="rId36"/>
    <p:sldId id="586" r:id="rId37"/>
    <p:sldId id="588" r:id="rId38"/>
    <p:sldId id="589" r:id="rId39"/>
    <p:sldId id="590" r:id="rId40"/>
    <p:sldId id="591" r:id="rId41"/>
    <p:sldId id="592" r:id="rId42"/>
    <p:sldId id="593" r:id="rId43"/>
    <p:sldId id="594" r:id="rId44"/>
    <p:sldId id="595" r:id="rId45"/>
    <p:sldId id="596" r:id="rId46"/>
    <p:sldId id="597" r:id="rId47"/>
    <p:sldId id="599" r:id="rId48"/>
    <p:sldId id="600" r:id="rId49"/>
    <p:sldId id="603" r:id="rId50"/>
    <p:sldId id="602" r:id="rId51"/>
    <p:sldId id="601" r:id="rId52"/>
    <p:sldId id="604" r:id="rId53"/>
    <p:sldId id="605" r:id="rId54"/>
    <p:sldId id="606" r:id="rId55"/>
    <p:sldId id="607" r:id="rId56"/>
    <p:sldId id="608" r:id="rId57"/>
    <p:sldId id="609" r:id="rId58"/>
    <p:sldId id="610" r:id="rId59"/>
    <p:sldId id="611" r:id="rId60"/>
    <p:sldId id="612" r:id="rId61"/>
    <p:sldId id="573" r:id="rId62"/>
    <p:sldId id="577" r:id="rId63"/>
    <p:sldId id="574" r:id="rId64"/>
    <p:sldId id="576" r:id="rId65"/>
    <p:sldId id="578" r:id="rId66"/>
    <p:sldId id="616" r:id="rId67"/>
    <p:sldId id="614" r:id="rId68"/>
    <p:sldId id="613" r:id="rId69"/>
    <p:sldId id="615" r:id="rId70"/>
    <p:sldId id="617" r:id="rId71"/>
    <p:sldId id="618" r:id="rId72"/>
    <p:sldId id="579" r:id="rId73"/>
    <p:sldId id="619" r:id="rId74"/>
    <p:sldId id="620" r:id="rId75"/>
    <p:sldId id="621" r:id="rId76"/>
    <p:sldId id="622" r:id="rId77"/>
    <p:sldId id="623" r:id="rId78"/>
    <p:sldId id="624" r:id="rId79"/>
    <p:sldId id="625" r:id="rId80"/>
    <p:sldId id="626" r:id="rId81"/>
    <p:sldId id="627" r:id="rId82"/>
    <p:sldId id="628" r:id="rId83"/>
    <p:sldId id="629" r:id="rId84"/>
    <p:sldId id="630" r:id="rId85"/>
    <p:sldId id="631" r:id="rId86"/>
    <p:sldId id="632" r:id="rId87"/>
    <p:sldId id="633" r:id="rId88"/>
    <p:sldId id="634" r:id="rId89"/>
    <p:sldId id="635" r:id="rId90"/>
    <p:sldId id="636" r:id="rId91"/>
    <p:sldId id="637" r:id="rId92"/>
    <p:sldId id="638" r:id="rId93"/>
    <p:sldId id="639" r:id="rId94"/>
    <p:sldId id="640" r:id="rId95"/>
    <p:sldId id="641" r:id="rId9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A3C5"/>
    <a:srgbClr val="B6D7A8"/>
    <a:srgbClr val="E06666"/>
    <a:srgbClr val="6554C0"/>
    <a:srgbClr val="FF8B00"/>
    <a:srgbClr val="175289"/>
    <a:srgbClr val="8C8C8C"/>
    <a:srgbClr val="92D050"/>
    <a:srgbClr val="1AA8FE"/>
    <a:srgbClr val="A9C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660"/>
  </p:normalViewPr>
  <p:slideViewPr>
    <p:cSldViewPr snapToGrid="0" showGuides="1">
      <p:cViewPr varScale="1">
        <p:scale>
          <a:sx n="112" d="100"/>
          <a:sy n="112" d="100"/>
        </p:scale>
        <p:origin x="642" y="108"/>
      </p:cViewPr>
      <p:guideLst>
        <p:guide orient="horz" pos="1968"/>
        <p:guide pos="3840"/>
      </p:guideLst>
    </p:cSldViewPr>
  </p:slideViewPr>
  <p:notesTextViewPr>
    <p:cViewPr>
      <p:scale>
        <a:sx n="3" d="2"/>
        <a:sy n="3" d="2"/>
      </p:scale>
      <p:origin x="0" y="0"/>
    </p:cViewPr>
  </p:notesTextViewPr>
  <p:sorterViewPr>
    <p:cViewPr>
      <p:scale>
        <a:sx n="200" d="100"/>
        <a:sy n="200" d="100"/>
      </p:scale>
      <p:origin x="0" y="-86574"/>
    </p:cViewPr>
  </p:sorterViewPr>
  <p:notesViewPr>
    <p:cSldViewPr snapToGrid="0">
      <p:cViewPr varScale="1">
        <p:scale>
          <a:sx n="87" d="100"/>
          <a:sy n="87" d="100"/>
        </p:scale>
        <p:origin x="379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DBA6C86A-E696-4915-84A9-365D51368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75EFA275-E5BD-42D5-86C3-D4A66EF382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E5E8980-A26A-4AE7-8CE0-7DEBCC377576}" type="datetime1">
              <a:rPr lang="es-ES" smtClean="0"/>
              <a:t>13/10/2021</a:t>
            </a:fld>
            <a:endParaRPr lang="es-ES" dirty="0"/>
          </a:p>
        </p:txBody>
      </p:sp>
      <p:sp>
        <p:nvSpPr>
          <p:cNvPr id="4" name="Marcador de pie de página 3">
            <a:extLst>
              <a:ext uri="{FF2B5EF4-FFF2-40B4-BE49-F238E27FC236}">
                <a16:creationId xmlns:a16="http://schemas.microsoft.com/office/drawing/2014/main" id="{0D08037F-BC33-4B71-9390-1FCCB44C83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7F7A39EB-596B-48AB-BC3E-069215B769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BEDFD5B-C328-43D8-A4C7-929BECA315CE}" type="slidenum">
              <a:rPr lang="es-ES" smtClean="0"/>
              <a:t>‹Nº›</a:t>
            </a:fld>
            <a:endParaRPr lang="es-ES"/>
          </a:p>
        </p:txBody>
      </p:sp>
    </p:spTree>
    <p:extLst>
      <p:ext uri="{BB962C8B-B14F-4D97-AF65-F5344CB8AC3E}">
        <p14:creationId xmlns:p14="http://schemas.microsoft.com/office/powerpoint/2010/main" val="28027013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15EE25-7993-44C5-BD56-2951F95BE13A}" type="datetime1">
              <a:rPr lang="es-ES" smtClean="0"/>
              <a:pPr/>
              <a:t>13/10/2021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F8D0E63-0F6A-47B0-8BD1-6E95B004C872}" type="slidenum">
              <a:rPr lang="es-ES" noProof="0" smtClean="0"/>
              <a:t>‹Nº›</a:t>
            </a:fld>
            <a:endParaRPr lang="es-ES" noProof="0"/>
          </a:p>
        </p:txBody>
      </p:sp>
    </p:spTree>
    <p:extLst>
      <p:ext uri="{BB962C8B-B14F-4D97-AF65-F5344CB8AC3E}">
        <p14:creationId xmlns:p14="http://schemas.microsoft.com/office/powerpoint/2010/main" val="5323284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9" name="Gráfico 33" descr="Etiqueta = Color de énfasis&#10;Tipo = Claro&#10;Objetivo = Relleno">
            <a:extLst>
              <a:ext uri="{FF2B5EF4-FFF2-40B4-BE49-F238E27FC236}">
                <a16:creationId xmlns:a16="http://schemas.microsoft.com/office/drawing/2014/main" id="{A4E7DAC5-621F-40E6-ACD2-590570CC84F8}"/>
              </a:ext>
            </a:extLst>
          </p:cNvPr>
          <p:cNvSpPr>
            <a:spLocks noChangeAspect="1"/>
          </p:cNvSpPr>
          <p:nvPr userDrawn="1"/>
        </p:nvSpPr>
        <p:spPr>
          <a:xfrm>
            <a:off x="1318417"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1"/>
          </a:solidFill>
          <a:ln w="9525" cap="flat">
            <a:noFill/>
            <a:prstDash val="solid"/>
            <a:miter/>
          </a:ln>
        </p:spPr>
        <p:txBody>
          <a:bodyPr rtlCol="0" anchor="ctr"/>
          <a:lstStyle/>
          <a:p>
            <a:pPr rtl="0"/>
            <a:endParaRPr lang="es-ES" noProof="0"/>
          </a:p>
        </p:txBody>
      </p:sp>
      <p:sp>
        <p:nvSpPr>
          <p:cNvPr id="2" name="Título 1">
            <a:extLst>
              <a:ext uri="{FF2B5EF4-FFF2-40B4-BE49-F238E27FC236}">
                <a16:creationId xmlns:a16="http://schemas.microsoft.com/office/drawing/2014/main" id="{24EF9DF8-704A-44AE-8850-307DDACC9387}"/>
              </a:ext>
            </a:extLst>
          </p:cNvPr>
          <p:cNvSpPr>
            <a:spLocks noGrp="1"/>
          </p:cNvSpPr>
          <p:nvPr>
            <p:ph type="ctrTitle"/>
          </p:nvPr>
        </p:nvSpPr>
        <p:spPr>
          <a:xfrm>
            <a:off x="2560320" y="960120"/>
            <a:ext cx="7077456" cy="2898648"/>
          </a:xfrm>
        </p:spPr>
        <p:txBody>
          <a:bodyPr rtlCol="0" anchor="b">
            <a:noAutofit/>
          </a:bodyPr>
          <a:lstStyle>
            <a:lvl1pPr algn="ctr">
              <a:defRPr sz="880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3CC72E09-06F3-48B9-9B95-DE15EC98017B}"/>
              </a:ext>
            </a:extLst>
          </p:cNvPr>
          <p:cNvSpPr>
            <a:spLocks noGrp="1"/>
          </p:cNvSpPr>
          <p:nvPr>
            <p:ph type="subTitle" idx="1"/>
          </p:nvPr>
        </p:nvSpPr>
        <p:spPr>
          <a:xfrm>
            <a:off x="2633472" y="4535424"/>
            <a:ext cx="6931152" cy="941832"/>
          </a:xfrm>
        </p:spPr>
        <p:txBody>
          <a:bodyPr rtlCol="0">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sp>
        <p:nvSpPr>
          <p:cNvPr id="11" name="Rectángulo 6">
            <a:extLst>
              <a:ext uri="{FF2B5EF4-FFF2-40B4-BE49-F238E27FC236}">
                <a16:creationId xmlns:a16="http://schemas.microsoft.com/office/drawing/2014/main" id="{371B7A5D-C918-4744-A5FA-75C904B3B8D4}"/>
              </a:ext>
            </a:extLst>
          </p:cNvPr>
          <p:cNvSpPr/>
          <p:nvPr userDrawn="1"/>
        </p:nvSpPr>
        <p:spPr>
          <a:xfrm>
            <a:off x="3974206" y="411333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815689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rtlCol="0"/>
          <a:lstStyle>
            <a:lvl1pPr algn="ctr">
              <a:defRPr/>
            </a:lvl1p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81712EA2-EF8C-4F18-BECF-AD121F72816A}"/>
              </a:ext>
            </a:extLst>
          </p:cNvPr>
          <p:cNvSpPr>
            <a:spLocks noGrp="1"/>
          </p:cNvSpPr>
          <p:nvPr>
            <p:ph type="body" idx="1"/>
          </p:nvPr>
        </p:nvSpPr>
        <p:spPr>
          <a:xfrm>
            <a:off x="839788" y="2578608"/>
            <a:ext cx="5157787" cy="823912"/>
          </a:xfrm>
        </p:spPr>
        <p:txBody>
          <a:bodyPr rtlCol="0"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7D7B59D4-E93F-40C1-A1A2-F1867830C678}"/>
              </a:ext>
            </a:extLst>
          </p:cNvPr>
          <p:cNvSpPr>
            <a:spLocks noGrp="1"/>
          </p:cNvSpPr>
          <p:nvPr>
            <p:ph sz="half" idx="2"/>
          </p:nvPr>
        </p:nvSpPr>
        <p:spPr>
          <a:xfrm>
            <a:off x="839788" y="3617842"/>
            <a:ext cx="5157787" cy="2572645"/>
          </a:xfrm>
        </p:spPr>
        <p:txBody>
          <a:bodyPr rtlCol="0">
            <a:normAutofit/>
          </a:bodyPr>
          <a:lstStyle>
            <a:lvl1pPr>
              <a:defRPr sz="2400"/>
            </a:lvl1pPr>
            <a:lvl2pPr>
              <a:defRPr sz="2000"/>
            </a:lvl2pPr>
            <a:lvl3pPr>
              <a:defRPr sz="1800"/>
            </a:lvl3pPr>
            <a:lvl4pPr>
              <a:defRPr sz="1600"/>
            </a:lvl4pPr>
            <a:lvl5pPr>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2578608"/>
            <a:ext cx="5183188" cy="823912"/>
          </a:xfrm>
        </p:spPr>
        <p:txBody>
          <a:bodyPr rtlCol="0"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BA74E172-AFE8-48E4-BBB0-CA6D4EC1127C}"/>
              </a:ext>
            </a:extLst>
          </p:cNvPr>
          <p:cNvSpPr>
            <a:spLocks noGrp="1"/>
          </p:cNvSpPr>
          <p:nvPr>
            <p:ph sz="quarter" idx="4"/>
          </p:nvPr>
        </p:nvSpPr>
        <p:spPr>
          <a:xfrm>
            <a:off x="6172200" y="3617842"/>
            <a:ext cx="5183188" cy="2572645"/>
          </a:xfrm>
        </p:spPr>
        <p:txBody>
          <a:bodyPr rtlCol="0">
            <a:normAutofit/>
          </a:bodyPr>
          <a:lstStyle>
            <a:lvl1pPr>
              <a:defRPr sz="2400"/>
            </a:lvl1pPr>
            <a:lvl2pPr>
              <a:defRPr sz="2000"/>
            </a:lvl2pPr>
            <a:lvl3pPr>
              <a:defRPr sz="1800"/>
            </a:lvl3pPr>
            <a:lvl4pPr>
              <a:defRPr sz="1600"/>
            </a:lvl4pPr>
            <a:lvl5pPr>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a:extLst>
              <a:ext uri="{FF2B5EF4-FFF2-40B4-BE49-F238E27FC236}">
                <a16:creationId xmlns:a16="http://schemas.microsoft.com/office/drawing/2014/main" id="{4C9407CC-270D-4C98-B95C-7AE67D2E1913}"/>
              </a:ext>
            </a:extLst>
          </p:cNvPr>
          <p:cNvSpPr>
            <a:spLocks noGrp="1"/>
          </p:cNvSpPr>
          <p:nvPr>
            <p:ph type="dt" sz="half" idx="10"/>
          </p:nvPr>
        </p:nvSpPr>
        <p:spPr/>
        <p:txBody>
          <a:bodyPr rtlCol="0"/>
          <a:lstStyle/>
          <a:p>
            <a:pPr rtl="0"/>
            <a:r>
              <a:rPr lang="es-ES" noProof="0"/>
              <a:t>3/9/20XX</a:t>
            </a:r>
          </a:p>
        </p:txBody>
      </p:sp>
      <p:sp>
        <p:nvSpPr>
          <p:cNvPr id="8" name="Marcador de pie de página 7">
            <a:extLst>
              <a:ext uri="{FF2B5EF4-FFF2-40B4-BE49-F238E27FC236}">
                <a16:creationId xmlns:a16="http://schemas.microsoft.com/office/drawing/2014/main" id="{454070D5-9B7B-47FC-9F75-F6AD9607452E}"/>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rtlCol="0"/>
          <a:lstStyle/>
          <a:p>
            <a:pPr rtl="0"/>
            <a:fld id="{2C18C1E5-FB55-42F5-BD6D-9CC153FCDBE6}" type="slidenum">
              <a:rPr lang="es-ES" noProof="0" smtClean="0"/>
              <a:t>‹Nº›</a:t>
            </a:fld>
            <a:endParaRPr lang="es-ES" noProof="0"/>
          </a:p>
        </p:txBody>
      </p:sp>
      <p:sp>
        <p:nvSpPr>
          <p:cNvPr id="10" name="Rectángulo 9" descr="Etiqueta = Color de énfasis&#10;Tipo = Claro&#10;Objetivo = Relleno y líneas">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671408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lumna de comparación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rtlCol="0"/>
          <a:lstStyle>
            <a:lvl1pPr algn="ctr">
              <a:defRPr/>
            </a:lvl1p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81712EA2-EF8C-4F18-BECF-AD121F72816A}"/>
              </a:ext>
            </a:extLst>
          </p:cNvPr>
          <p:cNvSpPr>
            <a:spLocks noGrp="1"/>
          </p:cNvSpPr>
          <p:nvPr>
            <p:ph type="body" idx="1" hasCustomPrompt="1"/>
          </p:nvPr>
        </p:nvSpPr>
        <p:spPr>
          <a:xfrm>
            <a:off x="649224" y="2578608"/>
            <a:ext cx="3200400" cy="711244"/>
          </a:xfrm>
        </p:spPr>
        <p:txBody>
          <a:bodyPr rtlCol="0"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Subtítulo</a:t>
            </a:r>
          </a:p>
        </p:txBody>
      </p:sp>
      <p:sp>
        <p:nvSpPr>
          <p:cNvPr id="4" name="Marcador de contenido 3">
            <a:extLst>
              <a:ext uri="{FF2B5EF4-FFF2-40B4-BE49-F238E27FC236}">
                <a16:creationId xmlns:a16="http://schemas.microsoft.com/office/drawing/2014/main" id="{7D7B59D4-E93F-40C1-A1A2-F1867830C678}"/>
              </a:ext>
            </a:extLst>
          </p:cNvPr>
          <p:cNvSpPr>
            <a:spLocks noGrp="1"/>
          </p:cNvSpPr>
          <p:nvPr>
            <p:ph sz="half" idx="2"/>
          </p:nvPr>
        </p:nvSpPr>
        <p:spPr>
          <a:xfrm>
            <a:off x="649224" y="3339547"/>
            <a:ext cx="3200400" cy="2900635"/>
          </a:xfrm>
        </p:spPr>
        <p:txBody>
          <a:bodyPr rtlCol="0">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6E810616-1C77-42AE-8449-D0B64E2B8475}"/>
              </a:ext>
            </a:extLst>
          </p:cNvPr>
          <p:cNvSpPr>
            <a:spLocks noGrp="1"/>
          </p:cNvSpPr>
          <p:nvPr>
            <p:ph type="body" sz="quarter" idx="3" hasCustomPrompt="1"/>
          </p:nvPr>
        </p:nvSpPr>
        <p:spPr>
          <a:xfrm>
            <a:off x="4498848" y="2578608"/>
            <a:ext cx="3200400" cy="713232"/>
          </a:xfrm>
        </p:spPr>
        <p:txBody>
          <a:bodyPr rtlCol="0"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Subtítulo</a:t>
            </a:r>
          </a:p>
        </p:txBody>
      </p:sp>
      <p:sp>
        <p:nvSpPr>
          <p:cNvPr id="6" name="Marcador de posición de contenido 5">
            <a:extLst>
              <a:ext uri="{FF2B5EF4-FFF2-40B4-BE49-F238E27FC236}">
                <a16:creationId xmlns:a16="http://schemas.microsoft.com/office/drawing/2014/main" id="{BA74E172-AFE8-48E4-BBB0-CA6D4EC1127C}"/>
              </a:ext>
            </a:extLst>
          </p:cNvPr>
          <p:cNvSpPr>
            <a:spLocks noGrp="1"/>
          </p:cNvSpPr>
          <p:nvPr>
            <p:ph sz="quarter" idx="4"/>
          </p:nvPr>
        </p:nvSpPr>
        <p:spPr>
          <a:xfrm>
            <a:off x="4498848" y="3339548"/>
            <a:ext cx="3200400" cy="2850940"/>
          </a:xfrm>
        </p:spPr>
        <p:txBody>
          <a:bodyPr rtlCol="0">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a:extLst>
              <a:ext uri="{FF2B5EF4-FFF2-40B4-BE49-F238E27FC236}">
                <a16:creationId xmlns:a16="http://schemas.microsoft.com/office/drawing/2014/main" id="{4C9407CC-270D-4C98-B95C-7AE67D2E1913}"/>
              </a:ext>
            </a:extLst>
          </p:cNvPr>
          <p:cNvSpPr>
            <a:spLocks noGrp="1"/>
          </p:cNvSpPr>
          <p:nvPr>
            <p:ph type="dt" sz="half" idx="10"/>
          </p:nvPr>
        </p:nvSpPr>
        <p:spPr/>
        <p:txBody>
          <a:bodyPr rtlCol="0"/>
          <a:lstStyle/>
          <a:p>
            <a:pPr rtl="0"/>
            <a:r>
              <a:rPr lang="es-ES" noProof="0"/>
              <a:t>3/9/20XX</a:t>
            </a:r>
          </a:p>
        </p:txBody>
      </p:sp>
      <p:sp>
        <p:nvSpPr>
          <p:cNvPr id="8" name="Marcador de pie de página 7">
            <a:extLst>
              <a:ext uri="{FF2B5EF4-FFF2-40B4-BE49-F238E27FC236}">
                <a16:creationId xmlns:a16="http://schemas.microsoft.com/office/drawing/2014/main" id="{454070D5-9B7B-47FC-9F75-F6AD9607452E}"/>
              </a:ext>
            </a:extLst>
          </p:cNvPr>
          <p:cNvSpPr>
            <a:spLocks noGrp="1"/>
          </p:cNvSpPr>
          <p:nvPr>
            <p:ph type="ftr" sz="quarter" idx="11"/>
          </p:nvPr>
        </p:nvSpPr>
        <p:spPr/>
        <p:txBody>
          <a:bodyPr rtlCol="0"/>
          <a:lstStyle/>
          <a:p>
            <a:pPr rtl="0"/>
            <a:r>
              <a:rPr lang="es-ES" noProof="0"/>
              <a:t>Título de la presentación</a:t>
            </a:r>
          </a:p>
        </p:txBody>
      </p:sp>
      <p:sp>
        <p:nvSpPr>
          <p:cNvPr id="9" name="Marcador de número de diapositiva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rtlCol="0"/>
          <a:lstStyle/>
          <a:p>
            <a:pPr rtl="0"/>
            <a:fld id="{2C18C1E5-FB55-42F5-BD6D-9CC153FCDBE6}" type="slidenum">
              <a:rPr lang="es-ES" noProof="0" smtClean="0"/>
              <a:t>‹Nº›</a:t>
            </a:fld>
            <a:endParaRPr lang="es-ES" noProof="0"/>
          </a:p>
        </p:txBody>
      </p:sp>
      <p:sp>
        <p:nvSpPr>
          <p:cNvPr id="10" name="Rectángulo 9" descr="Etiqueta = Color de énfasis&#10;Tipo = Claro&#10;Objetivo = Relleno y líneas">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Marcador de texto 4">
            <a:extLst>
              <a:ext uri="{FF2B5EF4-FFF2-40B4-BE49-F238E27FC236}">
                <a16:creationId xmlns:a16="http://schemas.microsoft.com/office/drawing/2014/main" id="{42AA5FD4-D71A-436D-B50A-847980623CF0}"/>
              </a:ext>
            </a:extLst>
          </p:cNvPr>
          <p:cNvSpPr>
            <a:spLocks noGrp="1"/>
          </p:cNvSpPr>
          <p:nvPr>
            <p:ph type="body" sz="quarter" idx="13" hasCustomPrompt="1"/>
          </p:nvPr>
        </p:nvSpPr>
        <p:spPr>
          <a:xfrm>
            <a:off x="8339328" y="2578608"/>
            <a:ext cx="3200400" cy="713232"/>
          </a:xfrm>
        </p:spPr>
        <p:txBody>
          <a:bodyPr rtlCol="0"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Subtítulo</a:t>
            </a:r>
          </a:p>
        </p:txBody>
      </p:sp>
      <p:sp>
        <p:nvSpPr>
          <p:cNvPr id="12" name="Marcador de posición de contenido 5">
            <a:extLst>
              <a:ext uri="{FF2B5EF4-FFF2-40B4-BE49-F238E27FC236}">
                <a16:creationId xmlns:a16="http://schemas.microsoft.com/office/drawing/2014/main" id="{498877DB-362B-4B53-84A8-D53090240FDB}"/>
              </a:ext>
            </a:extLst>
          </p:cNvPr>
          <p:cNvSpPr>
            <a:spLocks noGrp="1"/>
          </p:cNvSpPr>
          <p:nvPr>
            <p:ph sz="quarter" idx="14"/>
          </p:nvPr>
        </p:nvSpPr>
        <p:spPr>
          <a:xfrm>
            <a:off x="8339328" y="3339548"/>
            <a:ext cx="3200400" cy="2850940"/>
          </a:xfrm>
        </p:spPr>
        <p:txBody>
          <a:bodyPr rtlCol="0">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420759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ítulo y contenido con 4 imágenes">
    <p:spTree>
      <p:nvGrpSpPr>
        <p:cNvPr id="1" name=""/>
        <p:cNvGrpSpPr/>
        <p:nvPr/>
      </p:nvGrpSpPr>
      <p:grpSpPr>
        <a:xfrm>
          <a:off x="0" y="0"/>
          <a:ext cx="0" cy="0"/>
          <a:chOff x="0" y="0"/>
          <a:chExt cx="0" cy="0"/>
        </a:xfrm>
      </p:grpSpPr>
      <p:sp>
        <p:nvSpPr>
          <p:cNvPr id="26" name="Marcador de posición de imagen 25">
            <a:extLst>
              <a:ext uri="{FF2B5EF4-FFF2-40B4-BE49-F238E27FC236}">
                <a16:creationId xmlns:a16="http://schemas.microsoft.com/office/drawing/2014/main" id="{95429EAB-EC88-4283-9CAC-5C4336D68761}"/>
              </a:ext>
            </a:extLst>
          </p:cNvPr>
          <p:cNvSpPr>
            <a:spLocks noGrp="1"/>
          </p:cNvSpPr>
          <p:nvPr>
            <p:ph type="pic" sz="quarter" idx="14"/>
          </p:nvPr>
        </p:nvSpPr>
        <p:spPr>
          <a:xfrm>
            <a:off x="8263901" y="-1"/>
            <a:ext cx="3928091" cy="4143506"/>
          </a:xfrm>
          <a:custGeom>
            <a:avLst/>
            <a:gdLst>
              <a:gd name="connsiteX0" fmla="*/ 23605 w 3928091"/>
              <a:gd name="connsiteY0" fmla="*/ 0 h 4143506"/>
              <a:gd name="connsiteX1" fmla="*/ 3928091 w 3928091"/>
              <a:gd name="connsiteY1" fmla="*/ 0 h 4143506"/>
              <a:gd name="connsiteX2" fmla="*/ 3928091 w 3928091"/>
              <a:gd name="connsiteY2" fmla="*/ 4125656 h 4143506"/>
              <a:gd name="connsiteX3" fmla="*/ 3780617 w 3928091"/>
              <a:gd name="connsiteY3" fmla="*/ 4131078 h 4143506"/>
              <a:gd name="connsiteX4" fmla="*/ 3281801 w 3928091"/>
              <a:gd name="connsiteY4" fmla="*/ 4125634 h 4143506"/>
              <a:gd name="connsiteX5" fmla="*/ 2622887 w 3928091"/>
              <a:gd name="connsiteY5" fmla="*/ 4130456 h 4143506"/>
              <a:gd name="connsiteX6" fmla="*/ 2169916 w 3928091"/>
              <a:gd name="connsiteY6" fmla="*/ 4111570 h 4143506"/>
              <a:gd name="connsiteX7" fmla="*/ 1705097 w 3928091"/>
              <a:gd name="connsiteY7" fmla="*/ 4140234 h 4143506"/>
              <a:gd name="connsiteX8" fmla="*/ 1364801 w 3928091"/>
              <a:gd name="connsiteY8" fmla="*/ 4124429 h 4143506"/>
              <a:gd name="connsiteX9" fmla="*/ 1123316 w 3928091"/>
              <a:gd name="connsiteY9" fmla="*/ 4121750 h 4143506"/>
              <a:gd name="connsiteX10" fmla="*/ 688243 w 3928091"/>
              <a:gd name="connsiteY10" fmla="*/ 4130323 h 4143506"/>
              <a:gd name="connsiteX11" fmla="*/ 298918 w 3928091"/>
              <a:gd name="connsiteY11" fmla="*/ 4118266 h 4143506"/>
              <a:gd name="connsiteX12" fmla="*/ 105785 w 3928091"/>
              <a:gd name="connsiteY12" fmla="*/ 4130037 h 4143506"/>
              <a:gd name="connsiteX13" fmla="*/ 15503 w 3928091"/>
              <a:gd name="connsiteY13" fmla="*/ 4130462 h 4143506"/>
              <a:gd name="connsiteX14" fmla="*/ 14458 w 3928091"/>
              <a:gd name="connsiteY14" fmla="*/ 4122289 h 4143506"/>
              <a:gd name="connsiteX15" fmla="*/ 346 w 3928091"/>
              <a:gd name="connsiteY15" fmla="*/ 3882149 h 4143506"/>
              <a:gd name="connsiteX16" fmla="*/ 27583 w 3928091"/>
              <a:gd name="connsiteY16" fmla="*/ 3294816 h 4143506"/>
              <a:gd name="connsiteX17" fmla="*/ 21797 w 3928091"/>
              <a:gd name="connsiteY17" fmla="*/ 3078932 h 4143506"/>
              <a:gd name="connsiteX18" fmla="*/ 30264 w 3928091"/>
              <a:gd name="connsiteY18" fmla="*/ 2835999 h 4143506"/>
              <a:gd name="connsiteX19" fmla="*/ 33510 w 3928091"/>
              <a:gd name="connsiteY19" fmla="*/ 2550270 h 4143506"/>
              <a:gd name="connsiteX20" fmla="*/ 9096 w 3928091"/>
              <a:gd name="connsiteY20" fmla="*/ 1764959 h 4143506"/>
              <a:gd name="connsiteX21" fmla="*/ 30406 w 3928091"/>
              <a:gd name="connsiteY21" fmla="*/ 1598729 h 4143506"/>
              <a:gd name="connsiteX22" fmla="*/ 20244 w 3928091"/>
              <a:gd name="connsiteY22" fmla="*/ 1114767 h 4143506"/>
              <a:gd name="connsiteX23" fmla="*/ 26736 w 3928091"/>
              <a:gd name="connsiteY23" fmla="*/ 579120 h 4143506"/>
              <a:gd name="connsiteX24" fmla="*/ 38237 w 3928091"/>
              <a:gd name="connsiteY24" fmla="*/ 288533 h 414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8091" h="4143506">
                <a:moveTo>
                  <a:pt x="23605" y="0"/>
                </a:moveTo>
                <a:lnTo>
                  <a:pt x="3928091" y="0"/>
                </a:lnTo>
                <a:lnTo>
                  <a:pt x="3928091" y="4125656"/>
                </a:lnTo>
                <a:lnTo>
                  <a:pt x="3780617" y="4131078"/>
                </a:lnTo>
                <a:cubicBezTo>
                  <a:pt x="3614346" y="4131561"/>
                  <a:pt x="3448073" y="4118803"/>
                  <a:pt x="3281801" y="4125634"/>
                </a:cubicBezTo>
                <a:cubicBezTo>
                  <a:pt x="3062120" y="4134609"/>
                  <a:pt x="2842441" y="4144923"/>
                  <a:pt x="2622887" y="4130456"/>
                </a:cubicBezTo>
                <a:cubicBezTo>
                  <a:pt x="2472401" y="4120545"/>
                  <a:pt x="2321159" y="4107551"/>
                  <a:pt x="2169916" y="4111570"/>
                </a:cubicBezTo>
                <a:cubicBezTo>
                  <a:pt x="2014640" y="4115856"/>
                  <a:pt x="1859994" y="4129920"/>
                  <a:pt x="1705097" y="4140234"/>
                </a:cubicBezTo>
                <a:cubicBezTo>
                  <a:pt x="1591463" y="4147694"/>
                  <a:pt x="1477389" y="4142391"/>
                  <a:pt x="1364801" y="4124429"/>
                </a:cubicBezTo>
                <a:cubicBezTo>
                  <a:pt x="1284516" y="4111703"/>
                  <a:pt x="1203727" y="4117195"/>
                  <a:pt x="1123316" y="4121750"/>
                </a:cubicBezTo>
                <a:cubicBezTo>
                  <a:pt x="978124" y="4130323"/>
                  <a:pt x="833434" y="4143717"/>
                  <a:pt x="688243" y="4130323"/>
                </a:cubicBezTo>
                <a:cubicBezTo>
                  <a:pt x="558551" y="4118266"/>
                  <a:pt x="427601" y="4108489"/>
                  <a:pt x="298918" y="4118266"/>
                </a:cubicBezTo>
                <a:cubicBezTo>
                  <a:pt x="234577" y="4123155"/>
                  <a:pt x="170204" y="4128045"/>
                  <a:pt x="105785" y="4130037"/>
                </a:cubicBezTo>
                <a:lnTo>
                  <a:pt x="15503" y="4130462"/>
                </a:lnTo>
                <a:lnTo>
                  <a:pt x="14458" y="4122289"/>
                </a:lnTo>
                <a:cubicBezTo>
                  <a:pt x="3338" y="4042653"/>
                  <a:pt x="-1375" y="3962394"/>
                  <a:pt x="346" y="3882149"/>
                </a:cubicBezTo>
                <a:cubicBezTo>
                  <a:pt x="205" y="3686075"/>
                  <a:pt x="9942" y="3490383"/>
                  <a:pt x="27583" y="3294816"/>
                </a:cubicBezTo>
                <a:cubicBezTo>
                  <a:pt x="31859" y="3222826"/>
                  <a:pt x="29926" y="3150656"/>
                  <a:pt x="21797" y="3078932"/>
                </a:cubicBezTo>
                <a:cubicBezTo>
                  <a:pt x="13668" y="2997950"/>
                  <a:pt x="16505" y="2916372"/>
                  <a:pt x="30264" y="2835999"/>
                </a:cubicBezTo>
                <a:cubicBezTo>
                  <a:pt x="47622" y="2740756"/>
                  <a:pt x="39860" y="2645513"/>
                  <a:pt x="33510" y="2550270"/>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7" y="288533"/>
                </a:cubicBezTo>
                <a:close/>
              </a:path>
            </a:pathLst>
          </a:custGeom>
        </p:spPr>
        <p:txBody>
          <a:bodyPr wrap="square" rtlCol="0" anchor="ctr">
            <a:noAutofit/>
          </a:bodyPr>
          <a:lstStyle>
            <a:lvl1pPr algn="ctr">
              <a:buNone/>
              <a:defRPr sz="2400"/>
            </a:lvl1pPr>
          </a:lstStyle>
          <a:p>
            <a:pPr rtl="0"/>
            <a:r>
              <a:rPr lang="es-ES" noProof="0"/>
              <a:t>Haga clic en el icono para agregar una imagen</a:t>
            </a:r>
          </a:p>
        </p:txBody>
      </p:sp>
      <p:sp>
        <p:nvSpPr>
          <p:cNvPr id="25" name="Marcador de posición de imagen 24">
            <a:extLst>
              <a:ext uri="{FF2B5EF4-FFF2-40B4-BE49-F238E27FC236}">
                <a16:creationId xmlns:a16="http://schemas.microsoft.com/office/drawing/2014/main" id="{95853130-EDA3-41D2-A3D5-E39613A79C81}"/>
              </a:ext>
            </a:extLst>
          </p:cNvPr>
          <p:cNvSpPr>
            <a:spLocks noGrp="1"/>
          </p:cNvSpPr>
          <p:nvPr>
            <p:ph type="pic" sz="quarter" idx="15"/>
          </p:nvPr>
        </p:nvSpPr>
        <p:spPr>
          <a:xfrm>
            <a:off x="8281029" y="4328340"/>
            <a:ext cx="3910962" cy="2529660"/>
          </a:xfrm>
          <a:custGeom>
            <a:avLst/>
            <a:gdLst>
              <a:gd name="connsiteX0" fmla="*/ 842684 w 3910962"/>
              <a:gd name="connsiteY0" fmla="*/ 662 h 2529660"/>
              <a:gd name="connsiteX1" fmla="*/ 1140350 w 3910962"/>
              <a:gd name="connsiteY1" fmla="*/ 3173 h 2529660"/>
              <a:gd name="connsiteX2" fmla="*/ 1350451 w 3910962"/>
              <a:gd name="connsiteY2" fmla="*/ 29025 h 2529660"/>
              <a:gd name="connsiteX3" fmla="*/ 1903495 w 3910962"/>
              <a:gd name="connsiteY3" fmla="*/ 18310 h 2529660"/>
              <a:gd name="connsiteX4" fmla="*/ 2649374 w 3910962"/>
              <a:gd name="connsiteY4" fmla="*/ 22730 h 2529660"/>
              <a:gd name="connsiteX5" fmla="*/ 3310304 w 3910962"/>
              <a:gd name="connsiteY5" fmla="*/ 10808 h 2529660"/>
              <a:gd name="connsiteX6" fmla="*/ 3684881 w 3910962"/>
              <a:gd name="connsiteY6" fmla="*/ 10808 h 2529660"/>
              <a:gd name="connsiteX7" fmla="*/ 3887420 w 3910962"/>
              <a:gd name="connsiteY7" fmla="*/ 15630 h 2529660"/>
              <a:gd name="connsiteX8" fmla="*/ 3910962 w 3910962"/>
              <a:gd name="connsiteY8" fmla="*/ 11105 h 2529660"/>
              <a:gd name="connsiteX9" fmla="*/ 3910962 w 3910962"/>
              <a:gd name="connsiteY9" fmla="*/ 2529660 h 2529660"/>
              <a:gd name="connsiteX10" fmla="*/ 6242 w 3910962"/>
              <a:gd name="connsiteY10" fmla="*/ 2529660 h 2529660"/>
              <a:gd name="connsiteX11" fmla="*/ 25280 w 3910962"/>
              <a:gd name="connsiteY11" fmla="*/ 2158134 h 2529660"/>
              <a:gd name="connsiteX12" fmla="*/ 11167 w 3910962"/>
              <a:gd name="connsiteY12" fmla="*/ 1427303 h 2529660"/>
              <a:gd name="connsiteX13" fmla="*/ 3970 w 3910962"/>
              <a:gd name="connsiteY13" fmla="*/ 934453 h 2529660"/>
              <a:gd name="connsiteX14" fmla="*/ 5805 w 3910962"/>
              <a:gd name="connsiteY14" fmla="*/ 380010 h 2529660"/>
              <a:gd name="connsiteX15" fmla="*/ 18506 w 3910962"/>
              <a:gd name="connsiteY15" fmla="*/ 139744 h 2529660"/>
              <a:gd name="connsiteX16" fmla="*/ 19072 w 3910962"/>
              <a:gd name="connsiteY16" fmla="*/ 23791 h 2529660"/>
              <a:gd name="connsiteX17" fmla="*/ 67093 w 3910962"/>
              <a:gd name="connsiteY17" fmla="*/ 27133 h 2529660"/>
              <a:gd name="connsiteX18" fmla="*/ 545085 w 3910962"/>
              <a:gd name="connsiteY18" fmla="*/ 11612 h 2529660"/>
              <a:gd name="connsiteX19" fmla="*/ 842684 w 3910962"/>
              <a:gd name="connsiteY19" fmla="*/ 662 h 252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10962" h="2529660">
                <a:moveTo>
                  <a:pt x="842684" y="662"/>
                </a:moveTo>
                <a:cubicBezTo>
                  <a:pt x="941895" y="-744"/>
                  <a:pt x="1041116" y="93"/>
                  <a:pt x="1140350" y="3173"/>
                </a:cubicBezTo>
                <a:cubicBezTo>
                  <a:pt x="1210804" y="5316"/>
                  <a:pt x="1279746" y="24605"/>
                  <a:pt x="1350451" y="29025"/>
                </a:cubicBezTo>
                <a:cubicBezTo>
                  <a:pt x="1535093" y="40276"/>
                  <a:pt x="1719483" y="30901"/>
                  <a:pt x="1903495" y="18310"/>
                </a:cubicBezTo>
                <a:cubicBezTo>
                  <a:pt x="2151898" y="628"/>
                  <a:pt x="2401172" y="2101"/>
                  <a:pt x="2649374" y="22730"/>
                </a:cubicBezTo>
                <a:cubicBezTo>
                  <a:pt x="2869445" y="43947"/>
                  <a:pt x="3091027" y="39942"/>
                  <a:pt x="3310304" y="10808"/>
                </a:cubicBezTo>
                <a:cubicBezTo>
                  <a:pt x="3434575" y="-7007"/>
                  <a:pt x="3559980" y="9067"/>
                  <a:pt x="3684881" y="10808"/>
                </a:cubicBezTo>
                <a:cubicBezTo>
                  <a:pt x="3752435" y="11746"/>
                  <a:pt x="3819992" y="12684"/>
                  <a:pt x="3887420" y="15630"/>
                </a:cubicBezTo>
                <a:lnTo>
                  <a:pt x="3910962" y="11105"/>
                </a:lnTo>
                <a:lnTo>
                  <a:pt x="3910962" y="2529660"/>
                </a:lnTo>
                <a:lnTo>
                  <a:pt x="6242" y="2529660"/>
                </a:lnTo>
                <a:lnTo>
                  <a:pt x="25280" y="2158134"/>
                </a:lnTo>
                <a:cubicBezTo>
                  <a:pt x="28243" y="1914439"/>
                  <a:pt x="36288" y="1670236"/>
                  <a:pt x="11167" y="1427303"/>
                </a:cubicBezTo>
                <a:cubicBezTo>
                  <a:pt x="-5908" y="1262723"/>
                  <a:pt x="865" y="1098905"/>
                  <a:pt x="3970" y="934453"/>
                </a:cubicBezTo>
                <a:cubicBezTo>
                  <a:pt x="7498" y="749680"/>
                  <a:pt x="5805" y="564783"/>
                  <a:pt x="5805" y="380010"/>
                </a:cubicBezTo>
                <a:cubicBezTo>
                  <a:pt x="5522" y="299625"/>
                  <a:pt x="10321" y="219748"/>
                  <a:pt x="18506" y="139744"/>
                </a:cubicBezTo>
                <a:lnTo>
                  <a:pt x="19072" y="23791"/>
                </a:lnTo>
                <a:lnTo>
                  <a:pt x="67093" y="27133"/>
                </a:lnTo>
                <a:cubicBezTo>
                  <a:pt x="226530" y="32207"/>
                  <a:pt x="385807" y="21156"/>
                  <a:pt x="545085" y="11612"/>
                </a:cubicBezTo>
                <a:cubicBezTo>
                  <a:pt x="644275" y="5719"/>
                  <a:pt x="743474" y="2069"/>
                  <a:pt x="842684" y="662"/>
                </a:cubicBezTo>
                <a:close/>
              </a:path>
            </a:pathLst>
          </a:custGeom>
        </p:spPr>
        <p:txBody>
          <a:bodyPr wrap="square" rtlCol="0" anchor="ctr">
            <a:noAutofit/>
          </a:bodyPr>
          <a:lstStyle>
            <a:lvl1pPr algn="ctr">
              <a:buNone/>
              <a:defRPr sz="2400"/>
            </a:lvl1pPr>
          </a:lstStyle>
          <a:p>
            <a:pPr rtl="0"/>
            <a:r>
              <a:rPr lang="es-ES" noProof="0"/>
              <a:t>Haga clic en el icono para agregar una imagen</a:t>
            </a:r>
          </a:p>
        </p:txBody>
      </p:sp>
      <p:sp>
        <p:nvSpPr>
          <p:cNvPr id="24" name="Marcador de posición de imagen 23">
            <a:extLst>
              <a:ext uri="{FF2B5EF4-FFF2-40B4-BE49-F238E27FC236}">
                <a16:creationId xmlns:a16="http://schemas.microsoft.com/office/drawing/2014/main" id="{3A9F270A-23C2-4A09-BC7C-5CB160B890C0}"/>
              </a:ext>
            </a:extLst>
          </p:cNvPr>
          <p:cNvSpPr>
            <a:spLocks noGrp="1"/>
          </p:cNvSpPr>
          <p:nvPr>
            <p:ph type="pic" sz="quarter" idx="16"/>
          </p:nvPr>
        </p:nvSpPr>
        <p:spPr>
          <a:xfrm>
            <a:off x="5021992" y="3792430"/>
            <a:ext cx="3041329" cy="3065569"/>
          </a:xfrm>
          <a:custGeom>
            <a:avLst/>
            <a:gdLst>
              <a:gd name="connsiteX0" fmla="*/ 2750933 w 3041329"/>
              <a:gd name="connsiteY0" fmla="*/ 0 h 3065569"/>
              <a:gd name="connsiteX1" fmla="*/ 3041329 w 3041329"/>
              <a:gd name="connsiteY1" fmla="*/ 10946 h 3065569"/>
              <a:gd name="connsiteX2" fmla="*/ 3041329 w 3041329"/>
              <a:gd name="connsiteY2" fmla="*/ 175882 h 3065569"/>
              <a:gd name="connsiteX3" fmla="*/ 3034394 w 3041329"/>
              <a:gd name="connsiteY3" fmla="*/ 266109 h 3065569"/>
              <a:gd name="connsiteX4" fmla="*/ 3037217 w 3041329"/>
              <a:gd name="connsiteY4" fmla="*/ 802010 h 3065569"/>
              <a:gd name="connsiteX5" fmla="*/ 3025363 w 3041329"/>
              <a:gd name="connsiteY5" fmla="*/ 1170283 h 3065569"/>
              <a:gd name="connsiteX6" fmla="*/ 3020000 w 3041329"/>
              <a:gd name="connsiteY6" fmla="*/ 1316450 h 3065569"/>
              <a:gd name="connsiteX7" fmla="*/ 3014637 w 3041329"/>
              <a:gd name="connsiteY7" fmla="*/ 1344641 h 3065569"/>
              <a:gd name="connsiteX8" fmla="*/ 3014637 w 3041329"/>
              <a:gd name="connsiteY8" fmla="*/ 1357340 h 3065569"/>
              <a:gd name="connsiteX9" fmla="*/ 3021693 w 3041329"/>
              <a:gd name="connsiteY9" fmla="*/ 1384898 h 3065569"/>
              <a:gd name="connsiteX10" fmla="*/ 3029173 w 3041329"/>
              <a:gd name="connsiteY10" fmla="*/ 1911401 h 3065569"/>
              <a:gd name="connsiteX11" fmla="*/ 3039899 w 3041329"/>
              <a:gd name="connsiteY11" fmla="*/ 2395617 h 3065569"/>
              <a:gd name="connsiteX12" fmla="*/ 3041329 w 3041329"/>
              <a:gd name="connsiteY12" fmla="*/ 2446475 h 3065569"/>
              <a:gd name="connsiteX13" fmla="*/ 3041329 w 3041329"/>
              <a:gd name="connsiteY13" fmla="*/ 2649259 h 3065569"/>
              <a:gd name="connsiteX14" fmla="*/ 3040516 w 3041329"/>
              <a:gd name="connsiteY14" fmla="*/ 2683378 h 3065569"/>
              <a:gd name="connsiteX15" fmla="*/ 3029596 w 3041329"/>
              <a:gd name="connsiteY15" fmla="*/ 2971138 h 3065569"/>
              <a:gd name="connsiteX16" fmla="*/ 3031678 w 3041329"/>
              <a:gd name="connsiteY16" fmla="*/ 3022824 h 3065569"/>
              <a:gd name="connsiteX17" fmla="*/ 3034625 w 3041329"/>
              <a:gd name="connsiteY17" fmla="*/ 3065569 h 3065569"/>
              <a:gd name="connsiteX18" fmla="*/ 24938 w 3041329"/>
              <a:gd name="connsiteY18" fmla="*/ 3065569 h 3065569"/>
              <a:gd name="connsiteX19" fmla="*/ 25911 w 3041329"/>
              <a:gd name="connsiteY19" fmla="*/ 3001918 h 3065569"/>
              <a:gd name="connsiteX20" fmla="*/ 38276 w 3041329"/>
              <a:gd name="connsiteY20" fmla="*/ 2918677 h 3065569"/>
              <a:gd name="connsiteX21" fmla="*/ 28835 w 3041329"/>
              <a:gd name="connsiteY21" fmla="*/ 2491295 h 3065569"/>
              <a:gd name="connsiteX22" fmla="*/ 21053 w 3041329"/>
              <a:gd name="connsiteY22" fmla="*/ 2094786 h 3065569"/>
              <a:gd name="connsiteX23" fmla="*/ 16716 w 3041329"/>
              <a:gd name="connsiteY23" fmla="*/ 1719456 h 3065569"/>
              <a:gd name="connsiteX24" fmla="*/ 3192 w 3041329"/>
              <a:gd name="connsiteY24" fmla="*/ 1622752 h 3065569"/>
              <a:gd name="connsiteX25" fmla="*/ 24242 w 3041329"/>
              <a:gd name="connsiteY25" fmla="*/ 1269110 h 3065569"/>
              <a:gd name="connsiteX26" fmla="*/ 24242 w 3041329"/>
              <a:gd name="connsiteY26" fmla="*/ 1044447 h 3065569"/>
              <a:gd name="connsiteX27" fmla="*/ 13654 w 3041329"/>
              <a:gd name="connsiteY27" fmla="*/ 884594 h 3065569"/>
              <a:gd name="connsiteX28" fmla="*/ 23477 w 3041329"/>
              <a:gd name="connsiteY28" fmla="*/ 597929 h 3065569"/>
              <a:gd name="connsiteX29" fmla="*/ 26284 w 3041329"/>
              <a:gd name="connsiteY29" fmla="*/ 408605 h 3065569"/>
              <a:gd name="connsiteX30" fmla="*/ 33300 w 3041329"/>
              <a:gd name="connsiteY30" fmla="*/ 153452 h 3065569"/>
              <a:gd name="connsiteX31" fmla="*/ 16058 w 3041329"/>
              <a:gd name="connsiteY31" fmla="*/ 52511 h 3065569"/>
              <a:gd name="connsiteX32" fmla="*/ 13611 w 3041329"/>
              <a:gd name="connsiteY32" fmla="*/ 10473 h 3065569"/>
              <a:gd name="connsiteX33" fmla="*/ 222689 w 3041329"/>
              <a:gd name="connsiteY33" fmla="*/ 5194 h 3065569"/>
              <a:gd name="connsiteX34" fmla="*/ 988364 w 3041329"/>
              <a:gd name="connsiteY34" fmla="*/ 17002 h 3065569"/>
              <a:gd name="connsiteX35" fmla="*/ 1316477 w 3041329"/>
              <a:gd name="connsiteY35" fmla="*/ 7977 h 3065569"/>
              <a:gd name="connsiteX36" fmla="*/ 1738973 w 3041329"/>
              <a:gd name="connsiteY36" fmla="*/ 11247 h 3065569"/>
              <a:gd name="connsiteX37" fmla="*/ 2438148 w 3041329"/>
              <a:gd name="connsiteY37" fmla="*/ 11247 h 3065569"/>
              <a:gd name="connsiteX38" fmla="*/ 2750933 w 3041329"/>
              <a:gd name="connsiteY38" fmla="*/ 0 h 30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1329" h="3065569">
                <a:moveTo>
                  <a:pt x="2750933" y="0"/>
                </a:moveTo>
                <a:lnTo>
                  <a:pt x="3041329" y="10946"/>
                </a:lnTo>
                <a:lnTo>
                  <a:pt x="3041329" y="175882"/>
                </a:lnTo>
                <a:lnTo>
                  <a:pt x="3034394" y="266109"/>
                </a:lnTo>
                <a:cubicBezTo>
                  <a:pt x="3019012" y="444912"/>
                  <a:pt x="3025927" y="623588"/>
                  <a:pt x="3037217" y="802010"/>
                </a:cubicBezTo>
                <a:cubicBezTo>
                  <a:pt x="3044443" y="924849"/>
                  <a:pt x="3040477" y="1048016"/>
                  <a:pt x="3025363" y="1170283"/>
                </a:cubicBezTo>
                <a:cubicBezTo>
                  <a:pt x="3020000" y="1218920"/>
                  <a:pt x="3020987" y="1267685"/>
                  <a:pt x="3020000" y="1316450"/>
                </a:cubicBezTo>
                <a:cubicBezTo>
                  <a:pt x="3019717" y="1325847"/>
                  <a:pt x="3026069" y="1336767"/>
                  <a:pt x="3014637" y="1344641"/>
                </a:cubicBezTo>
                <a:lnTo>
                  <a:pt x="3014637" y="1357340"/>
                </a:lnTo>
                <a:cubicBezTo>
                  <a:pt x="3027198" y="1364325"/>
                  <a:pt x="3020706" y="1375754"/>
                  <a:pt x="3021693" y="1384898"/>
                </a:cubicBezTo>
                <a:cubicBezTo>
                  <a:pt x="3038360" y="1560005"/>
                  <a:pt x="3040872" y="1735963"/>
                  <a:pt x="3029173" y="1911401"/>
                </a:cubicBezTo>
                <a:cubicBezTo>
                  <a:pt x="3020564" y="2072933"/>
                  <a:pt x="3029455" y="2234211"/>
                  <a:pt x="3039899" y="2395617"/>
                </a:cubicBezTo>
                <a:lnTo>
                  <a:pt x="3041329" y="2446475"/>
                </a:lnTo>
                <a:lnTo>
                  <a:pt x="3041329" y="2649259"/>
                </a:lnTo>
                <a:lnTo>
                  <a:pt x="3040516" y="2683378"/>
                </a:lnTo>
                <a:cubicBezTo>
                  <a:pt x="3036759" y="2779288"/>
                  <a:pt x="3031078" y="2875197"/>
                  <a:pt x="3029596" y="2971138"/>
                </a:cubicBezTo>
                <a:cubicBezTo>
                  <a:pt x="3029314" y="2988346"/>
                  <a:pt x="3030372" y="3005585"/>
                  <a:pt x="3031678" y="3022824"/>
                </a:cubicBezTo>
                <a:lnTo>
                  <a:pt x="3034625" y="3065569"/>
                </a:lnTo>
                <a:lnTo>
                  <a:pt x="24938" y="3065569"/>
                </a:lnTo>
                <a:lnTo>
                  <a:pt x="25911" y="3001918"/>
                </a:lnTo>
                <a:cubicBezTo>
                  <a:pt x="28191" y="2973959"/>
                  <a:pt x="32318" y="2946151"/>
                  <a:pt x="38276" y="2918677"/>
                </a:cubicBezTo>
                <a:cubicBezTo>
                  <a:pt x="68779" y="2777462"/>
                  <a:pt x="65552" y="2631030"/>
                  <a:pt x="28835" y="2491295"/>
                </a:cubicBezTo>
                <a:cubicBezTo>
                  <a:pt x="-4463" y="2359636"/>
                  <a:pt x="-11352" y="2227594"/>
                  <a:pt x="21053" y="2094786"/>
                </a:cubicBezTo>
                <a:cubicBezTo>
                  <a:pt x="51646" y="1971356"/>
                  <a:pt x="50153" y="1842146"/>
                  <a:pt x="16716" y="1719456"/>
                </a:cubicBezTo>
                <a:cubicBezTo>
                  <a:pt x="9316" y="1687689"/>
                  <a:pt x="4787" y="1655323"/>
                  <a:pt x="3192" y="1622752"/>
                </a:cubicBezTo>
                <a:cubicBezTo>
                  <a:pt x="-6887" y="1503851"/>
                  <a:pt x="10081" y="1386608"/>
                  <a:pt x="24242" y="1269110"/>
                </a:cubicBezTo>
                <a:cubicBezTo>
                  <a:pt x="33683" y="1194222"/>
                  <a:pt x="48099" y="1118569"/>
                  <a:pt x="24242" y="1044447"/>
                </a:cubicBezTo>
                <a:cubicBezTo>
                  <a:pt x="7899" y="992791"/>
                  <a:pt x="4264" y="937959"/>
                  <a:pt x="13654" y="884594"/>
                </a:cubicBezTo>
                <a:cubicBezTo>
                  <a:pt x="29486" y="789881"/>
                  <a:pt x="32790" y="693497"/>
                  <a:pt x="23477" y="597929"/>
                </a:cubicBezTo>
                <a:cubicBezTo>
                  <a:pt x="17328" y="534919"/>
                  <a:pt x="18272" y="471411"/>
                  <a:pt x="26284" y="408605"/>
                </a:cubicBezTo>
                <a:cubicBezTo>
                  <a:pt x="36872" y="324149"/>
                  <a:pt x="53330" y="238162"/>
                  <a:pt x="33300" y="153452"/>
                </a:cubicBezTo>
                <a:cubicBezTo>
                  <a:pt x="25327" y="119804"/>
                  <a:pt x="19745" y="86163"/>
                  <a:pt x="16058" y="52511"/>
                </a:cubicBezTo>
                <a:lnTo>
                  <a:pt x="13611" y="10473"/>
                </a:lnTo>
                <a:lnTo>
                  <a:pt x="222689" y="5194"/>
                </a:lnTo>
                <a:cubicBezTo>
                  <a:pt x="477949" y="4054"/>
                  <a:pt x="733156" y="16119"/>
                  <a:pt x="988364" y="17002"/>
                </a:cubicBezTo>
                <a:cubicBezTo>
                  <a:pt x="1097946" y="17394"/>
                  <a:pt x="1207148" y="12424"/>
                  <a:pt x="1316477" y="7977"/>
                </a:cubicBezTo>
                <a:cubicBezTo>
                  <a:pt x="1457478" y="2353"/>
                  <a:pt x="1598225" y="13470"/>
                  <a:pt x="1738973" y="11247"/>
                </a:cubicBezTo>
                <a:cubicBezTo>
                  <a:pt x="1972073" y="7585"/>
                  <a:pt x="2205047" y="18310"/>
                  <a:pt x="2438148" y="11247"/>
                </a:cubicBezTo>
                <a:cubicBezTo>
                  <a:pt x="2542410" y="7977"/>
                  <a:pt x="2646671" y="3007"/>
                  <a:pt x="2750933" y="0"/>
                </a:cubicBezTo>
                <a:close/>
              </a:path>
            </a:pathLst>
          </a:custGeom>
        </p:spPr>
        <p:txBody>
          <a:bodyPr wrap="square" rtlCol="0" anchor="ctr">
            <a:noAutofit/>
          </a:bodyPr>
          <a:lstStyle>
            <a:lvl1pPr algn="ctr">
              <a:buNone/>
              <a:defRPr sz="2400"/>
            </a:lvl1pPr>
          </a:lstStyle>
          <a:p>
            <a:pPr rtl="0"/>
            <a:r>
              <a:rPr lang="es-ES" noProof="0"/>
              <a:t>Haga clic en el icono para agregar una imagen</a:t>
            </a:r>
          </a:p>
        </p:txBody>
      </p:sp>
      <p:sp>
        <p:nvSpPr>
          <p:cNvPr id="23" name="Marcador de posición de imagen 22">
            <a:extLst>
              <a:ext uri="{FF2B5EF4-FFF2-40B4-BE49-F238E27FC236}">
                <a16:creationId xmlns:a16="http://schemas.microsoft.com/office/drawing/2014/main" id="{AE3DF8F2-18BB-45CB-8A9F-A6F8DED4CE61}"/>
              </a:ext>
            </a:extLst>
          </p:cNvPr>
          <p:cNvSpPr>
            <a:spLocks noGrp="1"/>
          </p:cNvSpPr>
          <p:nvPr>
            <p:ph type="pic" sz="quarter" idx="13"/>
          </p:nvPr>
        </p:nvSpPr>
        <p:spPr>
          <a:xfrm>
            <a:off x="5027598" y="0"/>
            <a:ext cx="3035794" cy="3597039"/>
          </a:xfrm>
          <a:custGeom>
            <a:avLst/>
            <a:gdLst>
              <a:gd name="connsiteX0" fmla="*/ 19840 w 3035794"/>
              <a:gd name="connsiteY0" fmla="*/ 0 h 3597039"/>
              <a:gd name="connsiteX1" fmla="*/ 3028263 w 3035794"/>
              <a:gd name="connsiteY1" fmla="*/ 0 h 3597039"/>
              <a:gd name="connsiteX2" fmla="*/ 3024697 w 3035794"/>
              <a:gd name="connsiteY2" fmla="*/ 140686 h 3597039"/>
              <a:gd name="connsiteX3" fmla="*/ 3035552 w 3035794"/>
              <a:gd name="connsiteY3" fmla="*/ 655695 h 3597039"/>
              <a:gd name="connsiteX4" fmla="*/ 3017206 w 3035794"/>
              <a:gd name="connsiteY4" fmla="*/ 941424 h 3597039"/>
              <a:gd name="connsiteX5" fmla="*/ 3027314 w 3035794"/>
              <a:gd name="connsiteY5" fmla="*/ 1375590 h 3597039"/>
              <a:gd name="connsiteX6" fmla="*/ 3035723 w 3035794"/>
              <a:gd name="connsiteY6" fmla="*/ 1661758 h 3597039"/>
              <a:gd name="connsiteX7" fmla="*/ 3035723 w 3035794"/>
              <a:gd name="connsiteY7" fmla="*/ 2108768 h 3597039"/>
              <a:gd name="connsiteX8" fmla="*/ 3024686 w 3035794"/>
              <a:gd name="connsiteY8" fmla="*/ 2232285 h 3597039"/>
              <a:gd name="connsiteX9" fmla="*/ 3025391 w 3035794"/>
              <a:gd name="connsiteY9" fmla="*/ 2548746 h 3597039"/>
              <a:gd name="connsiteX10" fmla="*/ 3024544 w 3035794"/>
              <a:gd name="connsiteY10" fmla="*/ 2932131 h 3597039"/>
              <a:gd name="connsiteX11" fmla="*/ 3029484 w 3035794"/>
              <a:gd name="connsiteY11" fmla="*/ 3206050 h 3597039"/>
              <a:gd name="connsiteX12" fmla="*/ 3029484 w 3035794"/>
              <a:gd name="connsiteY12" fmla="*/ 3492287 h 3597039"/>
              <a:gd name="connsiteX13" fmla="*/ 3026528 w 3035794"/>
              <a:gd name="connsiteY13" fmla="*/ 3584038 h 3597039"/>
              <a:gd name="connsiteX14" fmla="*/ 2536033 w 3035794"/>
              <a:gd name="connsiteY14" fmla="*/ 3578457 h 3597039"/>
              <a:gd name="connsiteX15" fmla="*/ 2062105 w 3035794"/>
              <a:gd name="connsiteY15" fmla="*/ 3578457 h 3597039"/>
              <a:gd name="connsiteX16" fmla="*/ 1545736 w 3035794"/>
              <a:gd name="connsiteY16" fmla="*/ 3591536 h 3597039"/>
              <a:gd name="connsiteX17" fmla="*/ 1047737 w 3035794"/>
              <a:gd name="connsiteY17" fmla="*/ 3582381 h 3597039"/>
              <a:gd name="connsiteX18" fmla="*/ 522627 w 3035794"/>
              <a:gd name="connsiteY18" fmla="*/ 3586174 h 3597039"/>
              <a:gd name="connsiteX19" fmla="*/ 179310 w 3035794"/>
              <a:gd name="connsiteY19" fmla="*/ 3582119 h 3597039"/>
              <a:gd name="connsiteX20" fmla="*/ 12768 w 3035794"/>
              <a:gd name="connsiteY20" fmla="*/ 3583434 h 3597039"/>
              <a:gd name="connsiteX21" fmla="*/ 14927 w 3035794"/>
              <a:gd name="connsiteY21" fmla="*/ 3541208 h 3597039"/>
              <a:gd name="connsiteX22" fmla="*/ 15947 w 3035794"/>
              <a:gd name="connsiteY22" fmla="*/ 3236172 h 3597039"/>
              <a:gd name="connsiteX23" fmla="*/ 15947 w 3035794"/>
              <a:gd name="connsiteY23" fmla="*/ 3093031 h 3597039"/>
              <a:gd name="connsiteX24" fmla="*/ 22581 w 3035794"/>
              <a:gd name="connsiteY24" fmla="*/ 2901666 h 3597039"/>
              <a:gd name="connsiteX25" fmla="*/ 9823 w 3035794"/>
              <a:gd name="connsiteY25" fmla="*/ 2816955 h 3597039"/>
              <a:gd name="connsiteX26" fmla="*/ 16074 w 3035794"/>
              <a:gd name="connsiteY26" fmla="*/ 2600075 h 3597039"/>
              <a:gd name="connsiteX27" fmla="*/ 22836 w 3035794"/>
              <a:gd name="connsiteY27" fmla="*/ 2349514 h 3597039"/>
              <a:gd name="connsiteX28" fmla="*/ 23857 w 3035794"/>
              <a:gd name="connsiteY28" fmla="*/ 2147560 h 3597039"/>
              <a:gd name="connsiteX29" fmla="*/ 26663 w 3035794"/>
              <a:gd name="connsiteY29" fmla="*/ 1765978 h 3597039"/>
              <a:gd name="connsiteX30" fmla="*/ 24367 w 3035794"/>
              <a:gd name="connsiteY30" fmla="*/ 1543612 h 3597039"/>
              <a:gd name="connsiteX31" fmla="*/ 24367 w 3035794"/>
              <a:gd name="connsiteY31" fmla="*/ 1033305 h 3597039"/>
              <a:gd name="connsiteX32" fmla="*/ 25133 w 3035794"/>
              <a:gd name="connsiteY32" fmla="*/ 759271 h 3597039"/>
              <a:gd name="connsiteX33" fmla="*/ 14289 w 3035794"/>
              <a:gd name="connsiteY33" fmla="*/ 353321 h 3597039"/>
              <a:gd name="connsiteX34" fmla="*/ 22581 w 3035794"/>
              <a:gd name="connsiteY34" fmla="*/ 20346 h 35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35794" h="3597039">
                <a:moveTo>
                  <a:pt x="19840" y="0"/>
                </a:moveTo>
                <a:lnTo>
                  <a:pt x="3028263" y="0"/>
                </a:lnTo>
                <a:lnTo>
                  <a:pt x="3024697" y="140686"/>
                </a:lnTo>
                <a:cubicBezTo>
                  <a:pt x="3025259" y="312749"/>
                  <a:pt x="3037669" y="484544"/>
                  <a:pt x="3035552" y="655695"/>
                </a:cubicBezTo>
                <a:cubicBezTo>
                  <a:pt x="3034423" y="750938"/>
                  <a:pt x="3013255" y="845927"/>
                  <a:pt x="3017206" y="941424"/>
                </a:cubicBezTo>
                <a:cubicBezTo>
                  <a:pt x="3022992" y="1086130"/>
                  <a:pt x="3024933" y="1230868"/>
                  <a:pt x="3027314" y="1375590"/>
                </a:cubicBezTo>
                <a:lnTo>
                  <a:pt x="3035723" y="1661758"/>
                </a:lnTo>
                <a:lnTo>
                  <a:pt x="3035723" y="2108768"/>
                </a:lnTo>
                <a:lnTo>
                  <a:pt x="3024686" y="2232285"/>
                </a:lnTo>
                <a:cubicBezTo>
                  <a:pt x="3008033" y="2337306"/>
                  <a:pt x="3018335" y="2443217"/>
                  <a:pt x="3025391" y="2548746"/>
                </a:cubicBezTo>
                <a:cubicBezTo>
                  <a:pt x="3034000" y="2676499"/>
                  <a:pt x="3038657" y="2804125"/>
                  <a:pt x="3024544" y="2932131"/>
                </a:cubicBezTo>
                <a:cubicBezTo>
                  <a:pt x="3014384" y="3023183"/>
                  <a:pt x="3023839" y="3114743"/>
                  <a:pt x="3029484" y="3206050"/>
                </a:cubicBezTo>
                <a:cubicBezTo>
                  <a:pt x="3036822" y="3301343"/>
                  <a:pt x="3036822" y="3396994"/>
                  <a:pt x="3029484" y="3492287"/>
                </a:cubicBezTo>
                <a:lnTo>
                  <a:pt x="3026528" y="3584038"/>
                </a:lnTo>
                <a:lnTo>
                  <a:pt x="2536033" y="3578457"/>
                </a:lnTo>
                <a:cubicBezTo>
                  <a:pt x="2378057" y="3583558"/>
                  <a:pt x="2220080" y="3585390"/>
                  <a:pt x="2062105" y="3578457"/>
                </a:cubicBezTo>
                <a:cubicBezTo>
                  <a:pt x="1889685" y="3570479"/>
                  <a:pt x="1717648" y="3579504"/>
                  <a:pt x="1545736" y="3591536"/>
                </a:cubicBezTo>
                <a:cubicBezTo>
                  <a:pt x="1379525" y="3603177"/>
                  <a:pt x="1213695" y="3594544"/>
                  <a:pt x="1047737" y="3582381"/>
                </a:cubicBezTo>
                <a:cubicBezTo>
                  <a:pt x="872873" y="3569328"/>
                  <a:pt x="697288" y="3570585"/>
                  <a:pt x="522627" y="3586174"/>
                </a:cubicBezTo>
                <a:cubicBezTo>
                  <a:pt x="408103" y="3596376"/>
                  <a:pt x="293327" y="3581074"/>
                  <a:pt x="179310" y="3582119"/>
                </a:cubicBezTo>
                <a:lnTo>
                  <a:pt x="12768" y="3583434"/>
                </a:lnTo>
                <a:lnTo>
                  <a:pt x="14927" y="3541208"/>
                </a:lnTo>
                <a:cubicBezTo>
                  <a:pt x="24495" y="3440295"/>
                  <a:pt x="35084" y="3338234"/>
                  <a:pt x="15947" y="3236172"/>
                </a:cubicBezTo>
                <a:cubicBezTo>
                  <a:pt x="7719" y="3188816"/>
                  <a:pt x="7719" y="3140388"/>
                  <a:pt x="15947" y="3093031"/>
                </a:cubicBezTo>
                <a:cubicBezTo>
                  <a:pt x="25898" y="3029243"/>
                  <a:pt x="35339" y="2966092"/>
                  <a:pt x="22581" y="2901666"/>
                </a:cubicBezTo>
                <a:cubicBezTo>
                  <a:pt x="16968" y="2873599"/>
                  <a:pt x="12758" y="2845277"/>
                  <a:pt x="9823" y="2816955"/>
                </a:cubicBezTo>
                <a:cubicBezTo>
                  <a:pt x="3980" y="2744645"/>
                  <a:pt x="6072" y="2671926"/>
                  <a:pt x="16074" y="2600075"/>
                </a:cubicBezTo>
                <a:cubicBezTo>
                  <a:pt x="25643" y="2516640"/>
                  <a:pt x="10079" y="2432694"/>
                  <a:pt x="22836" y="2349514"/>
                </a:cubicBezTo>
                <a:cubicBezTo>
                  <a:pt x="31895" y="2282524"/>
                  <a:pt x="32239" y="2214640"/>
                  <a:pt x="23857" y="2147560"/>
                </a:cubicBezTo>
                <a:cubicBezTo>
                  <a:pt x="8778" y="2020749"/>
                  <a:pt x="9721" y="1892547"/>
                  <a:pt x="26663" y="1765978"/>
                </a:cubicBezTo>
                <a:cubicBezTo>
                  <a:pt x="37125" y="1692111"/>
                  <a:pt x="43121" y="1616076"/>
                  <a:pt x="24367" y="1543612"/>
                </a:cubicBezTo>
                <a:cubicBezTo>
                  <a:pt x="-19775" y="1373297"/>
                  <a:pt x="5996" y="1202727"/>
                  <a:pt x="24367" y="1033305"/>
                </a:cubicBezTo>
                <a:cubicBezTo>
                  <a:pt x="35530" y="942318"/>
                  <a:pt x="35786" y="850322"/>
                  <a:pt x="25133" y="759271"/>
                </a:cubicBezTo>
                <a:cubicBezTo>
                  <a:pt x="6226" y="624792"/>
                  <a:pt x="2577" y="488614"/>
                  <a:pt x="14289" y="353321"/>
                </a:cubicBezTo>
                <a:cubicBezTo>
                  <a:pt x="24877" y="242712"/>
                  <a:pt x="35339" y="131848"/>
                  <a:pt x="22581" y="20346"/>
                </a:cubicBezTo>
                <a:close/>
              </a:path>
            </a:pathLst>
          </a:custGeom>
        </p:spPr>
        <p:txBody>
          <a:bodyPr wrap="square" rtlCol="0" anchor="ctr">
            <a:noAutofit/>
          </a:bodyPr>
          <a:lstStyle>
            <a:lvl1pPr algn="ctr">
              <a:buNone/>
              <a:defRPr sz="24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465D02BC-5A24-47F7-A4DF-B93FBC0C51B0}"/>
              </a:ext>
            </a:extLst>
          </p:cNvPr>
          <p:cNvSpPr>
            <a:spLocks noGrp="1"/>
          </p:cNvSpPr>
          <p:nvPr>
            <p:ph type="title" hasCustomPrompt="1"/>
          </p:nvPr>
        </p:nvSpPr>
        <p:spPr>
          <a:xfrm>
            <a:off x="630936" y="429768"/>
            <a:ext cx="3922776" cy="1645920"/>
          </a:xfrm>
        </p:spPr>
        <p:txBody>
          <a:bodyPr rtlCol="0" anchor="b"/>
          <a:lstStyle>
            <a:lvl1pPr>
              <a:defRPr sz="5400"/>
            </a:lvl1pPr>
          </a:lstStyle>
          <a:p>
            <a:pPr rtl="0"/>
            <a:r>
              <a:rPr lang="es-ES" noProof="0"/>
              <a:t>Título</a:t>
            </a:r>
          </a:p>
        </p:txBody>
      </p:sp>
      <p:sp>
        <p:nvSpPr>
          <p:cNvPr id="3" name="Marcador de contenido 2">
            <a:extLst>
              <a:ext uri="{FF2B5EF4-FFF2-40B4-BE49-F238E27FC236}">
                <a16:creationId xmlns:a16="http://schemas.microsoft.com/office/drawing/2014/main" id="{48E9219E-EE74-4093-94D6-F663E059C504}"/>
              </a:ext>
            </a:extLst>
          </p:cNvPr>
          <p:cNvSpPr>
            <a:spLocks noGrp="1"/>
          </p:cNvSpPr>
          <p:nvPr>
            <p:ph idx="1"/>
          </p:nvPr>
        </p:nvSpPr>
        <p:spPr>
          <a:xfrm>
            <a:off x="630936" y="2706624"/>
            <a:ext cx="3931920" cy="3383280"/>
          </a:xfrm>
        </p:spPr>
        <p:txBody>
          <a:bodyPr rtlCol="0">
            <a:normAutofit/>
          </a:bodyPr>
          <a:lstStyle>
            <a:lvl1pPr marL="0" indent="0">
              <a:buNone/>
              <a:defRPr sz="2400"/>
            </a:lvl1pPr>
            <a:lvl2pPr>
              <a:defRPr sz="2000"/>
            </a:lvl2pPr>
            <a:lvl3pPr>
              <a:defRPr sz="1800"/>
            </a:lvl3pPr>
            <a:lvl4pPr>
              <a:defRPr sz="1600"/>
            </a:lvl4pPr>
            <a:lvl5pPr>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Rectángulo 6" descr="Etiqueta = Color de énfasis&#10;Tipo = Claro&#10;Objetivo = Relleno y líneas">
            <a:extLst>
              <a:ext uri="{FF2B5EF4-FFF2-40B4-BE49-F238E27FC236}">
                <a16:creationId xmlns:a16="http://schemas.microsoft.com/office/drawing/2014/main" id="{3D56BB16-3103-4F61-889C-DDC4E4A678C2}"/>
              </a:ext>
            </a:extLst>
          </p:cNvPr>
          <p:cNvSpPr/>
          <p:nvPr userDrawn="1"/>
        </p:nvSpPr>
        <p:spPr>
          <a:xfrm>
            <a:off x="629328" y="2423160"/>
            <a:ext cx="3877056" cy="27432"/>
          </a:xfrm>
          <a:custGeom>
            <a:avLst/>
            <a:gdLst>
              <a:gd name="connsiteX0" fmla="*/ 0 w 3877056"/>
              <a:gd name="connsiteY0" fmla="*/ 0 h 27432"/>
              <a:gd name="connsiteX1" fmla="*/ 723717 w 3877056"/>
              <a:gd name="connsiteY1" fmla="*/ 0 h 27432"/>
              <a:gd name="connsiteX2" fmla="*/ 1408664 w 3877056"/>
              <a:gd name="connsiteY2" fmla="*/ 0 h 27432"/>
              <a:gd name="connsiteX3" fmla="*/ 2093610 w 3877056"/>
              <a:gd name="connsiteY3" fmla="*/ 0 h 27432"/>
              <a:gd name="connsiteX4" fmla="*/ 2623475 w 3877056"/>
              <a:gd name="connsiteY4" fmla="*/ 0 h 27432"/>
              <a:gd name="connsiteX5" fmla="*/ 3192109 w 3877056"/>
              <a:gd name="connsiteY5" fmla="*/ 0 h 27432"/>
              <a:gd name="connsiteX6" fmla="*/ 3877056 w 3877056"/>
              <a:gd name="connsiteY6" fmla="*/ 0 h 27432"/>
              <a:gd name="connsiteX7" fmla="*/ 3877056 w 3877056"/>
              <a:gd name="connsiteY7" fmla="*/ 27432 h 27432"/>
              <a:gd name="connsiteX8" fmla="*/ 3230880 w 3877056"/>
              <a:gd name="connsiteY8" fmla="*/ 27432 h 27432"/>
              <a:gd name="connsiteX9" fmla="*/ 2701016 w 3877056"/>
              <a:gd name="connsiteY9" fmla="*/ 27432 h 27432"/>
              <a:gd name="connsiteX10" fmla="*/ 2171151 w 3877056"/>
              <a:gd name="connsiteY10" fmla="*/ 27432 h 27432"/>
              <a:gd name="connsiteX11" fmla="*/ 1486205 w 3877056"/>
              <a:gd name="connsiteY11" fmla="*/ 27432 h 27432"/>
              <a:gd name="connsiteX12" fmla="*/ 917570 w 3877056"/>
              <a:gd name="connsiteY12" fmla="*/ 27432 h 27432"/>
              <a:gd name="connsiteX13" fmla="*/ 0 w 3877056"/>
              <a:gd name="connsiteY13" fmla="*/ 27432 h 27432"/>
              <a:gd name="connsiteX14" fmla="*/ 0 w 3877056"/>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27432" fill="none" extrusionOk="0">
                <a:moveTo>
                  <a:pt x="0" y="0"/>
                </a:moveTo>
                <a:cubicBezTo>
                  <a:pt x="212376" y="-32836"/>
                  <a:pt x="570944" y="24926"/>
                  <a:pt x="723717" y="0"/>
                </a:cubicBezTo>
                <a:cubicBezTo>
                  <a:pt x="876490" y="-24926"/>
                  <a:pt x="1149502" y="-13047"/>
                  <a:pt x="1408664" y="0"/>
                </a:cubicBezTo>
                <a:cubicBezTo>
                  <a:pt x="1667826" y="13047"/>
                  <a:pt x="1931449" y="-10086"/>
                  <a:pt x="2093610" y="0"/>
                </a:cubicBezTo>
                <a:cubicBezTo>
                  <a:pt x="2255771" y="10086"/>
                  <a:pt x="2364217" y="17704"/>
                  <a:pt x="2623475" y="0"/>
                </a:cubicBezTo>
                <a:cubicBezTo>
                  <a:pt x="2882734" y="-17704"/>
                  <a:pt x="3039913" y="-18191"/>
                  <a:pt x="3192109" y="0"/>
                </a:cubicBezTo>
                <a:cubicBezTo>
                  <a:pt x="3344305" y="18191"/>
                  <a:pt x="3704655" y="9863"/>
                  <a:pt x="3877056" y="0"/>
                </a:cubicBezTo>
                <a:cubicBezTo>
                  <a:pt x="3876099" y="8431"/>
                  <a:pt x="3876707" y="14612"/>
                  <a:pt x="3877056" y="27432"/>
                </a:cubicBezTo>
                <a:cubicBezTo>
                  <a:pt x="3653020" y="26009"/>
                  <a:pt x="3480940" y="44647"/>
                  <a:pt x="3230880" y="27432"/>
                </a:cubicBezTo>
                <a:cubicBezTo>
                  <a:pt x="2980820" y="10217"/>
                  <a:pt x="2872670" y="48866"/>
                  <a:pt x="2701016" y="27432"/>
                </a:cubicBezTo>
                <a:cubicBezTo>
                  <a:pt x="2529362" y="5998"/>
                  <a:pt x="2364157" y="35954"/>
                  <a:pt x="2171151" y="27432"/>
                </a:cubicBezTo>
                <a:cubicBezTo>
                  <a:pt x="1978146" y="18910"/>
                  <a:pt x="1773461" y="38798"/>
                  <a:pt x="1486205" y="27432"/>
                </a:cubicBezTo>
                <a:cubicBezTo>
                  <a:pt x="1198949" y="16066"/>
                  <a:pt x="1139376" y="-574"/>
                  <a:pt x="917570" y="27432"/>
                </a:cubicBezTo>
                <a:cubicBezTo>
                  <a:pt x="695765" y="55438"/>
                  <a:pt x="293344" y="-5450"/>
                  <a:pt x="0" y="27432"/>
                </a:cubicBezTo>
                <a:cubicBezTo>
                  <a:pt x="226" y="18208"/>
                  <a:pt x="-648" y="12891"/>
                  <a:pt x="0" y="0"/>
                </a:cubicBezTo>
                <a:close/>
              </a:path>
              <a:path w="3877056" h="27432" stroke="0" extrusionOk="0">
                <a:moveTo>
                  <a:pt x="0" y="0"/>
                </a:moveTo>
                <a:cubicBezTo>
                  <a:pt x="192669" y="-10137"/>
                  <a:pt x="331692" y="-29256"/>
                  <a:pt x="607405" y="0"/>
                </a:cubicBezTo>
                <a:cubicBezTo>
                  <a:pt x="883118" y="29256"/>
                  <a:pt x="907253" y="-6037"/>
                  <a:pt x="1137270" y="0"/>
                </a:cubicBezTo>
                <a:cubicBezTo>
                  <a:pt x="1367288" y="6037"/>
                  <a:pt x="1546023" y="-32212"/>
                  <a:pt x="1860987" y="0"/>
                </a:cubicBezTo>
                <a:cubicBezTo>
                  <a:pt x="2175951" y="32212"/>
                  <a:pt x="2298836" y="29855"/>
                  <a:pt x="2468392" y="0"/>
                </a:cubicBezTo>
                <a:cubicBezTo>
                  <a:pt x="2637949" y="-29855"/>
                  <a:pt x="2790821" y="13504"/>
                  <a:pt x="3075798" y="0"/>
                </a:cubicBezTo>
                <a:cubicBezTo>
                  <a:pt x="3360775" y="-13504"/>
                  <a:pt x="3584812" y="38899"/>
                  <a:pt x="3877056" y="0"/>
                </a:cubicBezTo>
                <a:cubicBezTo>
                  <a:pt x="3875701" y="9524"/>
                  <a:pt x="3875854" y="13975"/>
                  <a:pt x="3877056" y="27432"/>
                </a:cubicBezTo>
                <a:cubicBezTo>
                  <a:pt x="3651600" y="-703"/>
                  <a:pt x="3532844" y="44229"/>
                  <a:pt x="3230880" y="27432"/>
                </a:cubicBezTo>
                <a:cubicBezTo>
                  <a:pt x="2928916" y="10635"/>
                  <a:pt x="2860399" y="20237"/>
                  <a:pt x="2701016" y="27432"/>
                </a:cubicBezTo>
                <a:cubicBezTo>
                  <a:pt x="2541633" y="34627"/>
                  <a:pt x="2238516" y="40277"/>
                  <a:pt x="2054840" y="27432"/>
                </a:cubicBezTo>
                <a:cubicBezTo>
                  <a:pt x="1871164" y="14587"/>
                  <a:pt x="1583795" y="3252"/>
                  <a:pt x="1408664" y="27432"/>
                </a:cubicBezTo>
                <a:cubicBezTo>
                  <a:pt x="1233533" y="51612"/>
                  <a:pt x="956608" y="20984"/>
                  <a:pt x="801258" y="27432"/>
                </a:cubicBezTo>
                <a:cubicBezTo>
                  <a:pt x="645908" y="33880"/>
                  <a:pt x="165566" y="12646"/>
                  <a:pt x="0" y="27432"/>
                </a:cubicBezTo>
                <a:cubicBezTo>
                  <a:pt x="-800" y="16780"/>
                  <a:pt x="-583" y="1291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450936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9" name="Forma libre: Forma 8" descr="Etiqueta = Color de énfasis&#10;Tipo = Claro&#10;Objetivo = Relleno">
            <a:extLst>
              <a:ext uri="{FF2B5EF4-FFF2-40B4-BE49-F238E27FC236}">
                <a16:creationId xmlns:a16="http://schemas.microsoft.com/office/drawing/2014/main" id="{6E9FA88B-AFEE-4852-B85E-7E7C8AF78BFF}"/>
              </a:ext>
            </a:extLst>
          </p:cNvPr>
          <p:cNvSpPr/>
          <p:nvPr userDrawn="1"/>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pPr rtl="0"/>
            <a:endParaRPr lang="es-ES" noProof="0"/>
          </a:p>
        </p:txBody>
      </p:sp>
      <p:sp>
        <p:nvSpPr>
          <p:cNvPr id="2" name="Título 1">
            <a:extLst>
              <a:ext uri="{FF2B5EF4-FFF2-40B4-BE49-F238E27FC236}">
                <a16:creationId xmlns:a16="http://schemas.microsoft.com/office/drawing/2014/main" id="{465D02BC-5A24-47F7-A4DF-B93FBC0C51B0}"/>
              </a:ext>
            </a:extLst>
          </p:cNvPr>
          <p:cNvSpPr>
            <a:spLocks noGrp="1"/>
          </p:cNvSpPr>
          <p:nvPr>
            <p:ph type="title"/>
          </p:nvPr>
        </p:nvSpPr>
        <p:spPr>
          <a:xfrm>
            <a:off x="841248" y="402336"/>
            <a:ext cx="10515600" cy="1344168"/>
          </a:xfrm>
        </p:spPr>
        <p:txBody>
          <a:bodyPr rtlCol="0"/>
          <a:lstStyle>
            <a:lvl1pPr algn="ctr">
              <a:defRPr sz="7200">
                <a:solidFill>
                  <a:schemeClr val="bg1"/>
                </a:solidFill>
              </a:defRPr>
            </a:lvl1pPr>
          </a:lstStyle>
          <a:p>
            <a:pPr rtl="0"/>
            <a:r>
              <a:rPr lang="es-ES" noProof="0"/>
              <a:t>Haga clic para modificar el estilo de título del patrón</a:t>
            </a:r>
          </a:p>
        </p:txBody>
      </p:sp>
      <p:sp>
        <p:nvSpPr>
          <p:cNvPr id="4" name="Marcador de fecha 3">
            <a:extLst>
              <a:ext uri="{FF2B5EF4-FFF2-40B4-BE49-F238E27FC236}">
                <a16:creationId xmlns:a16="http://schemas.microsoft.com/office/drawing/2014/main" id="{82A61642-BFBA-48AE-A29C-C2AA7386AE95}"/>
              </a:ext>
            </a:extLst>
          </p:cNvPr>
          <p:cNvSpPr>
            <a:spLocks noGrp="1"/>
          </p:cNvSpPr>
          <p:nvPr>
            <p:ph type="dt" sz="half" idx="10"/>
          </p:nvPr>
        </p:nvSpPr>
        <p:spPr/>
        <p:txBody>
          <a:bodyPr rtlCol="0"/>
          <a:lstStyle>
            <a:lvl1pPr>
              <a:defRPr>
                <a:solidFill>
                  <a:schemeClr val="tx1"/>
                </a:solidFill>
              </a:defRPr>
            </a:lvl1pPr>
          </a:lstStyle>
          <a:p>
            <a:pPr rtl="0"/>
            <a:r>
              <a:rPr lang="es-ES" noProof="0"/>
              <a:t>3/9/20XX</a:t>
            </a:r>
          </a:p>
        </p:txBody>
      </p:sp>
      <p:sp>
        <p:nvSpPr>
          <p:cNvPr id="5" name="Marcador de pie de página 4">
            <a:extLst>
              <a:ext uri="{FF2B5EF4-FFF2-40B4-BE49-F238E27FC236}">
                <a16:creationId xmlns:a16="http://schemas.microsoft.com/office/drawing/2014/main" id="{2AD2029B-6646-4DBF-A302-76A513FC64DB}"/>
              </a:ext>
            </a:extLst>
          </p:cNvPr>
          <p:cNvSpPr>
            <a:spLocks noGrp="1"/>
          </p:cNvSpPr>
          <p:nvPr>
            <p:ph type="ftr" sz="quarter" idx="11"/>
          </p:nvPr>
        </p:nvSpPr>
        <p:spPr/>
        <p:txBody>
          <a:bodyPr rtlCol="0"/>
          <a:lstStyle>
            <a:lvl1pPr>
              <a:defRPr>
                <a:solidFill>
                  <a:schemeClr val="tx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rtlCol="0"/>
          <a:lstStyle>
            <a:lvl1pPr>
              <a:defRPr>
                <a:solidFill>
                  <a:schemeClr val="tx1"/>
                </a:solidFill>
              </a:defRPr>
            </a:lvl1pPr>
          </a:lstStyle>
          <a:p>
            <a:pPr rtl="0"/>
            <a:fld id="{2C18C1E5-FB55-42F5-BD6D-9CC153FCDBE6}" type="slidenum">
              <a:rPr lang="es-ES" noProof="0" smtClean="0"/>
              <a:pPr rtl="0"/>
              <a:t>‹Nº›</a:t>
            </a:fld>
            <a:endParaRPr lang="es-ES" noProof="0"/>
          </a:p>
        </p:txBody>
      </p:sp>
      <p:sp>
        <p:nvSpPr>
          <p:cNvPr id="10" name="Marcador de posición de imagen 9">
            <a:extLst>
              <a:ext uri="{FF2B5EF4-FFF2-40B4-BE49-F238E27FC236}">
                <a16:creationId xmlns:a16="http://schemas.microsoft.com/office/drawing/2014/main" id="{4308AE94-7094-4D70-9812-D22ECD79C7D9}"/>
              </a:ext>
            </a:extLst>
          </p:cNvPr>
          <p:cNvSpPr>
            <a:spLocks noGrp="1"/>
          </p:cNvSpPr>
          <p:nvPr>
            <p:ph type="pic" sz="quarter" idx="17"/>
          </p:nvPr>
        </p:nvSpPr>
        <p:spPr>
          <a:xfrm>
            <a:off x="9706356" y="3511296"/>
            <a:ext cx="731520" cy="731520"/>
          </a:xfrm>
          <a:prstGeom prst="rect">
            <a:avLst/>
          </a:prstGeom>
        </p:spPr>
        <p:txBody>
          <a:bodyPr wrap="square" rtlCol="0" anchor="ctr">
            <a:noAutofit/>
          </a:bodyPr>
          <a:lstStyle>
            <a:lvl1pPr marL="0" indent="0" algn="ctr">
              <a:lnSpc>
                <a:spcPct val="100000"/>
              </a:lnSpc>
              <a:spcBef>
                <a:spcPts val="0"/>
              </a:spcBef>
              <a:buNone/>
              <a:defRPr sz="2000"/>
            </a:lvl1pPr>
          </a:lstStyle>
          <a:p>
            <a:pPr rtl="0"/>
            <a:r>
              <a:rPr lang="es-ES" noProof="0"/>
              <a:t>Haga clic en el icono para agregar una imagen</a:t>
            </a:r>
          </a:p>
        </p:txBody>
      </p:sp>
      <p:sp>
        <p:nvSpPr>
          <p:cNvPr id="11" name="Marcador de posición de imagen 10">
            <a:extLst>
              <a:ext uri="{FF2B5EF4-FFF2-40B4-BE49-F238E27FC236}">
                <a16:creationId xmlns:a16="http://schemas.microsoft.com/office/drawing/2014/main" id="{2B505429-1B51-4AA8-8307-05F64474936C}"/>
              </a:ext>
            </a:extLst>
          </p:cNvPr>
          <p:cNvSpPr>
            <a:spLocks noGrp="1"/>
          </p:cNvSpPr>
          <p:nvPr>
            <p:ph type="pic" sz="quarter" idx="15"/>
          </p:nvPr>
        </p:nvSpPr>
        <p:spPr>
          <a:xfrm>
            <a:off x="5728716" y="3511296"/>
            <a:ext cx="731520" cy="731520"/>
          </a:xfrm>
          <a:prstGeom prst="rect">
            <a:avLst/>
          </a:prstGeom>
        </p:spPr>
        <p:txBody>
          <a:bodyPr wrap="square" rtlCol="0" anchor="ctr">
            <a:noAutofit/>
          </a:bodyPr>
          <a:lstStyle>
            <a:lvl1pPr marL="0" indent="0" algn="ctr">
              <a:lnSpc>
                <a:spcPct val="100000"/>
              </a:lnSpc>
              <a:spcBef>
                <a:spcPts val="0"/>
              </a:spcBef>
              <a:buNone/>
              <a:defRPr sz="2000"/>
            </a:lvl1pPr>
          </a:lstStyle>
          <a:p>
            <a:pPr rtl="0"/>
            <a:r>
              <a:rPr lang="es-ES" noProof="0"/>
              <a:t>Haga clic en el icono para agregar una imagen</a:t>
            </a:r>
          </a:p>
        </p:txBody>
      </p:sp>
      <p:sp>
        <p:nvSpPr>
          <p:cNvPr id="12" name="Marcador de posición de imagen 11">
            <a:extLst>
              <a:ext uri="{FF2B5EF4-FFF2-40B4-BE49-F238E27FC236}">
                <a16:creationId xmlns:a16="http://schemas.microsoft.com/office/drawing/2014/main" id="{F3F3360D-2801-410A-A4E5-7AE529A3E3C8}"/>
              </a:ext>
            </a:extLst>
          </p:cNvPr>
          <p:cNvSpPr>
            <a:spLocks noGrp="1"/>
          </p:cNvSpPr>
          <p:nvPr>
            <p:ph type="pic" sz="quarter" idx="13"/>
          </p:nvPr>
        </p:nvSpPr>
        <p:spPr>
          <a:xfrm>
            <a:off x="1751076" y="3511296"/>
            <a:ext cx="731520" cy="731520"/>
          </a:xfrm>
          <a:prstGeom prst="rect">
            <a:avLst/>
          </a:prstGeom>
        </p:spPr>
        <p:txBody>
          <a:bodyPr wrap="square" rtlCol="0" anchor="ctr">
            <a:noAutofit/>
          </a:bodyPr>
          <a:lstStyle>
            <a:lvl1pPr algn="ctr">
              <a:buNone/>
              <a:defRPr sz="2000"/>
            </a:lvl1pPr>
          </a:lstStyle>
          <a:p>
            <a:pPr rtl="0"/>
            <a:r>
              <a:rPr lang="es-ES" noProof="0"/>
              <a:t>Haga clic en el icono para agregar una imagen</a:t>
            </a:r>
          </a:p>
        </p:txBody>
      </p:sp>
      <p:sp>
        <p:nvSpPr>
          <p:cNvPr id="13" name="Marcador de texto 32">
            <a:extLst>
              <a:ext uri="{FF2B5EF4-FFF2-40B4-BE49-F238E27FC236}">
                <a16:creationId xmlns:a16="http://schemas.microsoft.com/office/drawing/2014/main" id="{B745A5D6-A4E0-4308-9600-DE5E19572946}"/>
              </a:ext>
            </a:extLst>
          </p:cNvPr>
          <p:cNvSpPr>
            <a:spLocks noGrp="1"/>
          </p:cNvSpPr>
          <p:nvPr>
            <p:ph type="body" sz="quarter" idx="18" hasCustomPrompt="1"/>
          </p:nvPr>
        </p:nvSpPr>
        <p:spPr>
          <a:xfrm>
            <a:off x="585216" y="4315968"/>
            <a:ext cx="3063240" cy="548640"/>
          </a:xfrm>
          <a:prstGeom prst="rect">
            <a:avLst/>
          </a:prstGeom>
        </p:spPr>
        <p:txBody>
          <a:bodyPr rtlCol="0"/>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rtl="0"/>
            <a:r>
              <a:rPr lang="es-ES" noProof="0"/>
              <a:t>Nombre del moderador</a:t>
            </a:r>
          </a:p>
        </p:txBody>
      </p:sp>
      <p:sp>
        <p:nvSpPr>
          <p:cNvPr id="14" name="Marcador de texto 32">
            <a:extLst>
              <a:ext uri="{FF2B5EF4-FFF2-40B4-BE49-F238E27FC236}">
                <a16:creationId xmlns:a16="http://schemas.microsoft.com/office/drawing/2014/main" id="{C3466BB8-D955-4280-BA4D-66F3DC034164}"/>
              </a:ext>
            </a:extLst>
          </p:cNvPr>
          <p:cNvSpPr>
            <a:spLocks noGrp="1"/>
          </p:cNvSpPr>
          <p:nvPr>
            <p:ph type="body" sz="quarter" idx="20" hasCustomPrompt="1"/>
          </p:nvPr>
        </p:nvSpPr>
        <p:spPr>
          <a:xfrm>
            <a:off x="4562856" y="4315968"/>
            <a:ext cx="3063240" cy="548640"/>
          </a:xfrm>
        </p:spPr>
        <p:txBody>
          <a:bodyPr rtlCol="0"/>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rtl="0"/>
            <a:r>
              <a:rPr lang="es-ES" noProof="0"/>
              <a:t>Correo electrónico</a:t>
            </a:r>
          </a:p>
        </p:txBody>
      </p:sp>
      <p:sp>
        <p:nvSpPr>
          <p:cNvPr id="15" name="Marcador de texto 32">
            <a:extLst>
              <a:ext uri="{FF2B5EF4-FFF2-40B4-BE49-F238E27FC236}">
                <a16:creationId xmlns:a16="http://schemas.microsoft.com/office/drawing/2014/main" id="{F829B8DE-3184-4E0A-AAD4-8F27B55DA95F}"/>
              </a:ext>
            </a:extLst>
          </p:cNvPr>
          <p:cNvSpPr>
            <a:spLocks noGrp="1"/>
          </p:cNvSpPr>
          <p:nvPr>
            <p:ph type="body" sz="quarter" idx="22" hasCustomPrompt="1"/>
          </p:nvPr>
        </p:nvSpPr>
        <p:spPr>
          <a:xfrm>
            <a:off x="8540496" y="4315968"/>
            <a:ext cx="3063240" cy="548640"/>
          </a:xfrm>
        </p:spPr>
        <p:txBody>
          <a:bodyPr rtlCol="0"/>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rtl="0"/>
            <a:r>
              <a:rPr lang="es-ES" noProof="0"/>
              <a:t>Sitio web</a:t>
            </a:r>
          </a:p>
        </p:txBody>
      </p:sp>
    </p:spTree>
    <p:extLst>
      <p:ext uri="{BB962C8B-B14F-4D97-AF65-F5344CB8AC3E}">
        <p14:creationId xmlns:p14="http://schemas.microsoft.com/office/powerpoint/2010/main" val="2480338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72816A0-77C4-4A3F-87BD-A7321E3C84D2}"/>
              </a:ext>
            </a:extLst>
          </p:cNvPr>
          <p:cNvSpPr>
            <a:spLocks noGrp="1"/>
          </p:cNvSpPr>
          <p:nvPr>
            <p:ph type="dt" sz="half" idx="10"/>
          </p:nvPr>
        </p:nvSpPr>
        <p:spPr/>
        <p:txBody>
          <a:bodyPr rtlCol="0"/>
          <a:lstStyle/>
          <a:p>
            <a:pPr rtl="0"/>
            <a:r>
              <a:rPr lang="es-ES" noProof="0"/>
              <a:t>3/9/20XX</a:t>
            </a:r>
          </a:p>
        </p:txBody>
      </p:sp>
      <p:sp>
        <p:nvSpPr>
          <p:cNvPr id="3" name="Marcador de pie de página 2">
            <a:extLst>
              <a:ext uri="{FF2B5EF4-FFF2-40B4-BE49-F238E27FC236}">
                <a16:creationId xmlns:a16="http://schemas.microsoft.com/office/drawing/2014/main" id="{A5FC3464-F026-4C77-9441-55ECA5054D50}"/>
              </a:ext>
            </a:extLst>
          </p:cNvPr>
          <p:cNvSpPr>
            <a:spLocks noGrp="1"/>
          </p:cNvSpPr>
          <p:nvPr>
            <p:ph type="ftr" sz="quarter" idx="11"/>
          </p:nvPr>
        </p:nvSpPr>
        <p:spPr/>
        <p:txBody>
          <a:bodyPr rtlCol="0"/>
          <a:lstStyle/>
          <a:p>
            <a:pPr rtl="0"/>
            <a:r>
              <a:rPr lang="es-ES" noProof="0"/>
              <a:t>Título de la presentación</a:t>
            </a:r>
          </a:p>
        </p:txBody>
      </p:sp>
      <p:sp>
        <p:nvSpPr>
          <p:cNvPr id="4" name="Marcador de número de diapositiva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rtlCol="0"/>
          <a:lstStyle/>
          <a:p>
            <a:pPr rtl="0"/>
            <a:fld id="{2C18C1E5-FB55-42F5-BD6D-9CC153FCDBE6}" type="slidenum">
              <a:rPr lang="es-ES" noProof="0" smtClean="0"/>
              <a:t>‹Nº›</a:t>
            </a:fld>
            <a:endParaRPr lang="es-ES" noProof="0"/>
          </a:p>
        </p:txBody>
      </p:sp>
    </p:spTree>
    <p:extLst>
      <p:ext uri="{BB962C8B-B14F-4D97-AF65-F5344CB8AC3E}">
        <p14:creationId xmlns:p14="http://schemas.microsoft.com/office/powerpoint/2010/main" val="964186073"/>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rtlCol="0" anchor="b">
            <a:normAutofit/>
          </a:bodyPr>
          <a:lstStyle>
            <a:lvl1pPr>
              <a:defRPr sz="6000"/>
            </a:lvl1pPr>
          </a:lstStyle>
          <a:p>
            <a:pPr rtl="0"/>
            <a:r>
              <a:rPr lang="es-ES" noProof="0"/>
              <a:t>Haga clic para modificar el estilo de título del patrón</a:t>
            </a:r>
          </a:p>
        </p:txBody>
      </p:sp>
      <p:sp>
        <p:nvSpPr>
          <p:cNvPr id="3" name="Marcador de posición de contenido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rtlCol="0"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texto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rtlCol="0">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2584C988-A6DB-469A-B8AA-31866F36E83D}"/>
              </a:ext>
            </a:extLst>
          </p:cNvPr>
          <p:cNvSpPr>
            <a:spLocks noGrp="1"/>
          </p:cNvSpPr>
          <p:nvPr>
            <p:ph type="dt" sz="half" idx="10"/>
          </p:nvPr>
        </p:nvSpPr>
        <p:spPr/>
        <p:txBody>
          <a:bodyPr rtlCol="0"/>
          <a:lstStyle/>
          <a:p>
            <a:pPr rtl="0"/>
            <a:r>
              <a:rPr lang="es-ES" noProof="0"/>
              <a:t>3/9/20XX</a:t>
            </a:r>
          </a:p>
        </p:txBody>
      </p:sp>
      <p:sp>
        <p:nvSpPr>
          <p:cNvPr id="6" name="Marcador de pie de página 5">
            <a:extLst>
              <a:ext uri="{FF2B5EF4-FFF2-40B4-BE49-F238E27FC236}">
                <a16:creationId xmlns:a16="http://schemas.microsoft.com/office/drawing/2014/main" id="{02BC39C3-81EB-4828-9AD3-2F1FAC521E63}"/>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rtlCol="0"/>
          <a:lstStyle/>
          <a:p>
            <a:pPr rtl="0"/>
            <a:fld id="{2C18C1E5-FB55-42F5-BD6D-9CC153FCDBE6}" type="slidenum">
              <a:rPr lang="es-ES" noProof="0" smtClean="0"/>
              <a:t>‹Nº›</a:t>
            </a:fld>
            <a:endParaRPr lang="es-ES" noProof="0"/>
          </a:p>
        </p:txBody>
      </p:sp>
      <p:sp>
        <p:nvSpPr>
          <p:cNvPr id="8" name="Rectángulo 6" descr="Etiqueta = Color de énfasis&#10;Tipo = Claro&#10;Objetivo = Relleno y líneas">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55714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rtlCol="0" anchor="b">
            <a:normAutofit/>
          </a:bodyPr>
          <a:lstStyle>
            <a:lvl1pPr>
              <a:defRPr sz="6000"/>
            </a:lvl1pPr>
          </a:lstStyle>
          <a:p>
            <a:pPr rtl="0"/>
            <a:r>
              <a:rPr lang="es-ES" noProof="0"/>
              <a:t>Haga clic para modificar el estilo de título del patrón</a:t>
            </a:r>
          </a:p>
        </p:txBody>
      </p:sp>
      <p:sp>
        <p:nvSpPr>
          <p:cNvPr id="3" name="Marcador de posición de imagen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rtlCol="0">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F62C2F5B-DDDD-4E64-94A9-99E46F4B06A0}"/>
              </a:ext>
            </a:extLst>
          </p:cNvPr>
          <p:cNvSpPr>
            <a:spLocks noGrp="1"/>
          </p:cNvSpPr>
          <p:nvPr>
            <p:ph type="dt" sz="half" idx="10"/>
          </p:nvPr>
        </p:nvSpPr>
        <p:spPr/>
        <p:txBody>
          <a:bodyPr rtlCol="0"/>
          <a:lstStyle/>
          <a:p>
            <a:pPr rtl="0"/>
            <a:r>
              <a:rPr lang="es-ES" noProof="0"/>
              <a:t>3/9/20XX</a:t>
            </a:r>
          </a:p>
        </p:txBody>
      </p:sp>
      <p:sp>
        <p:nvSpPr>
          <p:cNvPr id="6" name="Marcador de pie de página 5">
            <a:extLst>
              <a:ext uri="{FF2B5EF4-FFF2-40B4-BE49-F238E27FC236}">
                <a16:creationId xmlns:a16="http://schemas.microsoft.com/office/drawing/2014/main" id="{D4FA8D36-8865-48E7-8249-ED729A5F709D}"/>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rtlCol="0"/>
          <a:lstStyle/>
          <a:p>
            <a:pPr rtl="0"/>
            <a:fld id="{2C18C1E5-FB55-42F5-BD6D-9CC153FCDBE6}" type="slidenum">
              <a:rPr lang="es-ES" noProof="0" smtClean="0"/>
              <a:t>‹Nº›</a:t>
            </a:fld>
            <a:endParaRPr lang="es-ES" noProof="0"/>
          </a:p>
        </p:txBody>
      </p:sp>
      <p:sp>
        <p:nvSpPr>
          <p:cNvPr id="8" name="Rectángulo 6" descr="Etiqueta = Color de énfasis&#10;Tipo = Claro&#10;Objetivo = Relleno y líneas">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556312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7" name="Forma libre: Forma 6" descr="Etiqueta = Color de énfasis&#10;Tipo = Claro&#10;Objetivo = Relleno">
            <a:extLst>
              <a:ext uri="{FF2B5EF4-FFF2-40B4-BE49-F238E27FC236}">
                <a16:creationId xmlns:a16="http://schemas.microsoft.com/office/drawing/2014/main" id="{77CE2522-15B5-4BC5-91A9-523F325A8324}"/>
              </a:ext>
            </a:extLst>
          </p:cNvPr>
          <p:cNvSpPr/>
          <p:nvPr userDrawn="1"/>
        </p:nvSpPr>
        <p:spPr>
          <a:xfrm>
            <a:off x="5477731" y="0"/>
            <a:ext cx="6714269" cy="6858000"/>
          </a:xfrm>
          <a:custGeom>
            <a:avLst/>
            <a:gdLst>
              <a:gd name="connsiteX0" fmla="*/ 1097203 w 6714269"/>
              <a:gd name="connsiteY0" fmla="*/ 0 h 6858000"/>
              <a:gd name="connsiteX1" fmla="*/ 1154155 w 6714269"/>
              <a:gd name="connsiteY1" fmla="*/ 0 h 6858000"/>
              <a:gd name="connsiteX2" fmla="*/ 972305 w 6714269"/>
              <a:gd name="connsiteY2" fmla="*/ 343212 h 6858000"/>
              <a:gd name="connsiteX3" fmla="*/ 780524 w 6714269"/>
              <a:gd name="connsiteY3" fmla="*/ 761067 h 6858000"/>
              <a:gd name="connsiteX4" fmla="*/ 737045 w 6714269"/>
              <a:gd name="connsiteY4" fmla="*/ 865164 h 6858000"/>
              <a:gd name="connsiteX5" fmla="*/ 762322 w 6714269"/>
              <a:gd name="connsiteY5" fmla="*/ 830676 h 6858000"/>
              <a:gd name="connsiteX6" fmla="*/ 1118805 w 6714269"/>
              <a:gd name="connsiteY6" fmla="*/ 160440 h 6858000"/>
              <a:gd name="connsiteX7" fmla="*/ 1221640 w 6714269"/>
              <a:gd name="connsiteY7" fmla="*/ 0 h 6858000"/>
              <a:gd name="connsiteX8" fmla="*/ 6714269 w 6714269"/>
              <a:gd name="connsiteY8" fmla="*/ 0 h 6858000"/>
              <a:gd name="connsiteX9" fmla="*/ 6714269 w 6714269"/>
              <a:gd name="connsiteY9" fmla="*/ 6858000 h 6858000"/>
              <a:gd name="connsiteX10" fmla="*/ 704817 w 6714269"/>
              <a:gd name="connsiteY10" fmla="*/ 6858000 h 6858000"/>
              <a:gd name="connsiteX11" fmla="*/ 618717 w 6714269"/>
              <a:gd name="connsiteY11" fmla="*/ 6672538 h 6858000"/>
              <a:gd name="connsiteX12" fmla="*/ 309324 w 6714269"/>
              <a:gd name="connsiteY12" fmla="*/ 5833618 h 6858000"/>
              <a:gd name="connsiteX13" fmla="*/ 209850 w 6714269"/>
              <a:gd name="connsiteY13" fmla="*/ 5484180 h 6858000"/>
              <a:gd name="connsiteX14" fmla="*/ 211619 w 6714269"/>
              <a:gd name="connsiteY14" fmla="*/ 5517653 h 6858000"/>
              <a:gd name="connsiteX15" fmla="*/ 361778 w 6714269"/>
              <a:gd name="connsiteY15" fmla="*/ 6145524 h 6858000"/>
              <a:gd name="connsiteX16" fmla="*/ 591356 w 6714269"/>
              <a:gd name="connsiteY16" fmla="*/ 6843306 h 6858000"/>
              <a:gd name="connsiteX17" fmla="*/ 597415 w 6714269"/>
              <a:gd name="connsiteY17" fmla="*/ 6858000 h 6858000"/>
              <a:gd name="connsiteX18" fmla="*/ 545224 w 6714269"/>
              <a:gd name="connsiteY18" fmla="*/ 6858000 h 6858000"/>
              <a:gd name="connsiteX19" fmla="*/ 533604 w 6714269"/>
              <a:gd name="connsiteY19" fmla="*/ 6830072 h 6858000"/>
              <a:gd name="connsiteX20" fmla="*/ 169657 w 6714269"/>
              <a:gd name="connsiteY20" fmla="*/ 5556577 h 6858000"/>
              <a:gd name="connsiteX21" fmla="*/ 12169 w 6714269"/>
              <a:gd name="connsiteY21" fmla="*/ 4362835 h 6858000"/>
              <a:gd name="connsiteX22" fmla="*/ 46168 w 6714269"/>
              <a:gd name="connsiteY22" fmla="*/ 3338487 h 6858000"/>
              <a:gd name="connsiteX23" fmla="*/ 490574 w 6714269"/>
              <a:gd name="connsiteY23" fmla="*/ 1381078 h 6858000"/>
              <a:gd name="connsiteX24" fmla="*/ 984701 w 6714269"/>
              <a:gd name="connsiteY24"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14269"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6714269" y="0"/>
                </a:lnTo>
                <a:lnTo>
                  <a:pt x="6714269"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1"/>
          </a:solidFill>
          <a:ln w="6857" cap="flat">
            <a:noFill/>
            <a:prstDash val="solid"/>
            <a:miter/>
          </a:ln>
        </p:spPr>
        <p:txBody>
          <a:bodyPr wrap="square" rtlCol="0" anchor="ctr">
            <a:noAutofit/>
          </a:bodyPr>
          <a:lstStyle/>
          <a:p>
            <a:pPr rtl="0"/>
            <a:endParaRPr lang="es-ES" noProof="0"/>
          </a:p>
        </p:txBody>
      </p:sp>
      <p:sp>
        <p:nvSpPr>
          <p:cNvPr id="2" name="Título 1">
            <a:extLst>
              <a:ext uri="{FF2B5EF4-FFF2-40B4-BE49-F238E27FC236}">
                <a16:creationId xmlns:a16="http://schemas.microsoft.com/office/drawing/2014/main" id="{465D02BC-5A24-47F7-A4DF-B93FBC0C51B0}"/>
              </a:ext>
            </a:extLst>
          </p:cNvPr>
          <p:cNvSpPr>
            <a:spLocks noGrp="1"/>
          </p:cNvSpPr>
          <p:nvPr>
            <p:ph type="title"/>
          </p:nvPr>
        </p:nvSpPr>
        <p:spPr>
          <a:xfrm>
            <a:off x="1133856" y="649224"/>
            <a:ext cx="4178808" cy="5568696"/>
          </a:xfrm>
        </p:spPr>
        <p:txBody>
          <a:bodyPr rtlCol="0">
            <a:noAutofit/>
          </a:bodyPr>
          <a:lstStyle>
            <a:lvl1pPr>
              <a:defRPr sz="7200"/>
            </a:lvl1pPr>
          </a:lstStyle>
          <a:p>
            <a:pPr rtl="0"/>
            <a:r>
              <a:rPr lang="es-ES" noProof="0"/>
              <a:t>Haga clic para modificar el estilo de título del patrón</a:t>
            </a:r>
          </a:p>
        </p:txBody>
      </p:sp>
      <p:sp>
        <p:nvSpPr>
          <p:cNvPr id="3" name="Marcador de posición de contenido 2">
            <a:extLst>
              <a:ext uri="{FF2B5EF4-FFF2-40B4-BE49-F238E27FC236}">
                <a16:creationId xmlns:a16="http://schemas.microsoft.com/office/drawing/2014/main" id="{48E9219E-EE74-4093-94D6-F663E059C504}"/>
              </a:ext>
            </a:extLst>
          </p:cNvPr>
          <p:cNvSpPr>
            <a:spLocks noGrp="1"/>
          </p:cNvSpPr>
          <p:nvPr>
            <p:ph idx="1"/>
          </p:nvPr>
        </p:nvSpPr>
        <p:spPr>
          <a:xfrm>
            <a:off x="6364224" y="1307592"/>
            <a:ext cx="4992624" cy="4251960"/>
          </a:xfrm>
        </p:spPr>
        <p:txBody>
          <a:bodyPr rtlCol="0" anchor="ctr">
            <a:normAutofit/>
          </a:bodyPr>
          <a:lstStyle>
            <a:lvl1pPr marL="0" indent="0">
              <a:buNone/>
              <a:defRPr sz="4400">
                <a:solidFill>
                  <a:schemeClr val="bg1"/>
                </a:solidFill>
              </a:defRPr>
            </a:lvl1pPr>
            <a:lvl2pPr marL="228600">
              <a:defRPr sz="4000">
                <a:solidFill>
                  <a:schemeClr val="bg1"/>
                </a:solidFill>
              </a:defRPr>
            </a:lvl2pPr>
            <a:lvl3pPr marL="457200">
              <a:defRPr sz="3600">
                <a:solidFill>
                  <a:schemeClr val="bg1"/>
                </a:solidFill>
              </a:defRPr>
            </a:lvl3pPr>
            <a:lvl4pPr>
              <a:defRPr sz="1800">
                <a:solidFill>
                  <a:schemeClr val="bg1"/>
                </a:solidFill>
              </a:defRPr>
            </a:lvl4pPr>
            <a:lvl5pPr>
              <a:defRPr sz="18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p:txBody>
      </p:sp>
      <p:sp>
        <p:nvSpPr>
          <p:cNvPr id="4" name="Marcador de fecha 3">
            <a:extLst>
              <a:ext uri="{FF2B5EF4-FFF2-40B4-BE49-F238E27FC236}">
                <a16:creationId xmlns:a16="http://schemas.microsoft.com/office/drawing/2014/main" id="{82A61642-BFBA-48AE-A29C-C2AA7386AE95}"/>
              </a:ext>
            </a:extLst>
          </p:cNvPr>
          <p:cNvSpPr>
            <a:spLocks noGrp="1"/>
          </p:cNvSpPr>
          <p:nvPr>
            <p:ph type="dt" sz="half" idx="10"/>
          </p:nvPr>
        </p:nvSpPr>
        <p:spPr>
          <a:xfrm>
            <a:off x="838200" y="6356350"/>
            <a:ext cx="2286000" cy="365125"/>
          </a:xfrm>
        </p:spPr>
        <p:txBody>
          <a:bodyPr rtlCol="0"/>
          <a:lstStyle>
            <a:lvl1pPr>
              <a:defRPr>
                <a:solidFill>
                  <a:schemeClr val="tx1"/>
                </a:solidFill>
              </a:defRPr>
            </a:lvl1pPr>
          </a:lstStyle>
          <a:p>
            <a:pPr rtl="0"/>
            <a:r>
              <a:rPr lang="es-ES" noProof="0"/>
              <a:t>3/9/20XX</a:t>
            </a:r>
          </a:p>
        </p:txBody>
      </p:sp>
      <p:sp>
        <p:nvSpPr>
          <p:cNvPr id="5" name="Marcador de pie de página 4">
            <a:extLst>
              <a:ext uri="{FF2B5EF4-FFF2-40B4-BE49-F238E27FC236}">
                <a16:creationId xmlns:a16="http://schemas.microsoft.com/office/drawing/2014/main" id="{2AD2029B-6646-4DBF-A302-76A513FC64DB}"/>
              </a:ext>
            </a:extLst>
          </p:cNvPr>
          <p:cNvSpPr>
            <a:spLocks noGrp="1"/>
          </p:cNvSpPr>
          <p:nvPr>
            <p:ph type="ftr" sz="quarter" idx="11"/>
          </p:nvPr>
        </p:nvSpPr>
        <p:spPr>
          <a:xfrm>
            <a:off x="6364224" y="6355080"/>
            <a:ext cx="3200400" cy="365125"/>
          </a:xfrm>
        </p:spPr>
        <p:txBody>
          <a:bodyPr rtlCol="0"/>
          <a:lstStyle>
            <a:lvl1pPr algn="l">
              <a:defRPr>
                <a:solidFill>
                  <a:schemeClr val="bg1"/>
                </a:solidFill>
              </a:defRPr>
            </a:lvl1pPr>
          </a:lstStyle>
          <a:p>
            <a:pPr rtl="0"/>
            <a:r>
              <a:rPr lang="es-ES" noProof="0">
                <a:solidFill>
                  <a:schemeClr val="bg1"/>
                </a:solidFill>
              </a:rPr>
              <a:t>Título de la presentación</a:t>
            </a:r>
          </a:p>
        </p:txBody>
      </p:sp>
      <p:sp>
        <p:nvSpPr>
          <p:cNvPr id="6" name="Marcador de número de diapositiva 5">
            <a:extLst>
              <a:ext uri="{FF2B5EF4-FFF2-40B4-BE49-F238E27FC236}">
                <a16:creationId xmlns:a16="http://schemas.microsoft.com/office/drawing/2014/main" id="{9E6D4DFD-766F-4E45-A00C-2B5E8CE9A908}"/>
              </a:ext>
            </a:extLst>
          </p:cNvPr>
          <p:cNvSpPr>
            <a:spLocks noGrp="1"/>
          </p:cNvSpPr>
          <p:nvPr>
            <p:ph type="sldNum" sz="quarter" idx="12"/>
          </p:nvPr>
        </p:nvSpPr>
        <p:spPr>
          <a:xfrm>
            <a:off x="10067544" y="6355080"/>
            <a:ext cx="1280160" cy="365125"/>
          </a:xfrm>
        </p:spPr>
        <p:txBody>
          <a:bodyPr rtlCol="0"/>
          <a:lstStyle>
            <a:lvl1pPr>
              <a:defRPr>
                <a:solidFill>
                  <a:schemeClr val="bg1"/>
                </a:solidFill>
              </a:defRPr>
            </a:lvl1pPr>
          </a:lstStyle>
          <a:p>
            <a:pPr rtl="0"/>
            <a:fld id="{2C18C1E5-FB55-42F5-BD6D-9CC153FCDBE6}" type="slidenum">
              <a:rPr lang="es-ES" noProof="0" smtClean="0"/>
              <a:pPr rtl="0"/>
              <a:t>‹Nº›</a:t>
            </a:fld>
            <a:endParaRPr lang="es-ES" noProof="0">
              <a:solidFill>
                <a:schemeClr val="bg1"/>
              </a:solidFill>
            </a:endParaRPr>
          </a:p>
        </p:txBody>
      </p:sp>
    </p:spTree>
    <p:extLst>
      <p:ext uri="{BB962C8B-B14F-4D97-AF65-F5344CB8AC3E}">
        <p14:creationId xmlns:p14="http://schemas.microsoft.com/office/powerpoint/2010/main" val="423220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contenido con 2 imágenes">
    <p:spTree>
      <p:nvGrpSpPr>
        <p:cNvPr id="1" name=""/>
        <p:cNvGrpSpPr/>
        <p:nvPr/>
      </p:nvGrpSpPr>
      <p:grpSpPr>
        <a:xfrm>
          <a:off x="0" y="0"/>
          <a:ext cx="0" cy="0"/>
          <a:chOff x="0" y="0"/>
          <a:chExt cx="0" cy="0"/>
        </a:xfrm>
      </p:grpSpPr>
      <p:sp>
        <p:nvSpPr>
          <p:cNvPr id="20" name="Marcador de posición de imagen 19">
            <a:extLst>
              <a:ext uri="{FF2B5EF4-FFF2-40B4-BE49-F238E27FC236}">
                <a16:creationId xmlns:a16="http://schemas.microsoft.com/office/drawing/2014/main" id="{17D0AB67-E176-475C-977C-73640253B922}"/>
              </a:ext>
            </a:extLst>
          </p:cNvPr>
          <p:cNvSpPr>
            <a:spLocks noGrp="1"/>
          </p:cNvSpPr>
          <p:nvPr>
            <p:ph type="pic" sz="quarter" idx="14"/>
          </p:nvPr>
        </p:nvSpPr>
        <p:spPr>
          <a:xfrm>
            <a:off x="2" y="4361970"/>
            <a:ext cx="4038599" cy="2496030"/>
          </a:xfrm>
          <a:custGeom>
            <a:avLst/>
            <a:gdLst>
              <a:gd name="connsiteX0" fmla="*/ 2464753 w 4038599"/>
              <a:gd name="connsiteY0" fmla="*/ 4 h 2496030"/>
              <a:gd name="connsiteX1" fmla="*/ 2599067 w 4038599"/>
              <a:gd name="connsiteY1" fmla="*/ 4428 h 2496030"/>
              <a:gd name="connsiteX2" fmla="*/ 3052443 w 4038599"/>
              <a:gd name="connsiteY2" fmla="*/ 14222 h 2496030"/>
              <a:gd name="connsiteX3" fmla="*/ 3417420 w 4038599"/>
              <a:gd name="connsiteY3" fmla="*/ 9782 h 2496030"/>
              <a:gd name="connsiteX4" fmla="*/ 3757835 w 4038599"/>
              <a:gd name="connsiteY4" fmla="*/ 19315 h 2496030"/>
              <a:gd name="connsiteX5" fmla="*/ 3892671 w 4038599"/>
              <a:gd name="connsiteY5" fmla="*/ 13177 h 2496030"/>
              <a:gd name="connsiteX6" fmla="*/ 4016790 w 4038599"/>
              <a:gd name="connsiteY6" fmla="*/ 8134 h 2496030"/>
              <a:gd name="connsiteX7" fmla="*/ 4034037 w 4038599"/>
              <a:gd name="connsiteY7" fmla="*/ 8999 h 2496030"/>
              <a:gd name="connsiteX8" fmla="*/ 4035370 w 4038599"/>
              <a:gd name="connsiteY8" fmla="*/ 62503 h 2496030"/>
              <a:gd name="connsiteX9" fmla="*/ 4020562 w 4038599"/>
              <a:gd name="connsiteY9" fmla="*/ 231143 h 2496030"/>
              <a:gd name="connsiteX10" fmla="*/ 4019168 w 4038599"/>
              <a:gd name="connsiteY10" fmla="*/ 393470 h 2496030"/>
              <a:gd name="connsiteX11" fmla="*/ 4014100 w 4038599"/>
              <a:gd name="connsiteY11" fmla="*/ 651618 h 2496030"/>
              <a:gd name="connsiteX12" fmla="*/ 4019295 w 4038599"/>
              <a:gd name="connsiteY12" fmla="*/ 902406 h 2496030"/>
              <a:gd name="connsiteX13" fmla="*/ 4033231 w 4038599"/>
              <a:gd name="connsiteY13" fmla="*/ 1078946 h 2496030"/>
              <a:gd name="connsiteX14" fmla="*/ 4011566 w 4038599"/>
              <a:gd name="connsiteY14" fmla="*/ 1189872 h 2496030"/>
              <a:gd name="connsiteX15" fmla="*/ 4011566 w 4038599"/>
              <a:gd name="connsiteY15" fmla="*/ 1387989 h 2496030"/>
              <a:gd name="connsiteX16" fmla="*/ 4038599 w 4038599"/>
              <a:gd name="connsiteY16" fmla="*/ 1495613 h 2496030"/>
              <a:gd name="connsiteX17" fmla="*/ 4038599 w 4038599"/>
              <a:gd name="connsiteY17" fmla="*/ 1746509 h 2496030"/>
              <a:gd name="connsiteX18" fmla="*/ 4038283 w 4038599"/>
              <a:gd name="connsiteY18" fmla="*/ 1749734 h 2496030"/>
              <a:gd name="connsiteX19" fmla="*/ 4026896 w 4038599"/>
              <a:gd name="connsiteY19" fmla="*/ 1837274 h 2496030"/>
              <a:gd name="connsiteX20" fmla="*/ 4029684 w 4038599"/>
              <a:gd name="connsiteY20" fmla="*/ 2121948 h 2496030"/>
              <a:gd name="connsiteX21" fmla="*/ 4032978 w 4038599"/>
              <a:gd name="connsiteY21" fmla="*/ 2359155 h 2496030"/>
              <a:gd name="connsiteX22" fmla="*/ 4023519 w 4038599"/>
              <a:gd name="connsiteY22" fmla="*/ 2496030 h 2496030"/>
              <a:gd name="connsiteX23" fmla="*/ 0 w 4038599"/>
              <a:gd name="connsiteY23" fmla="*/ 2496030 h 2496030"/>
              <a:gd name="connsiteX24" fmla="*/ 0 w 4038599"/>
              <a:gd name="connsiteY24" fmla="*/ 12459 h 2496030"/>
              <a:gd name="connsiteX25" fmla="*/ 17104 w 4038599"/>
              <a:gd name="connsiteY25" fmla="*/ 15006 h 2496030"/>
              <a:gd name="connsiteX26" fmla="*/ 216416 w 4038599"/>
              <a:gd name="connsiteY26" fmla="*/ 7824 h 2496030"/>
              <a:gd name="connsiteX27" fmla="*/ 651370 w 4038599"/>
              <a:gd name="connsiteY27" fmla="*/ 17748 h 2496030"/>
              <a:gd name="connsiteX28" fmla="*/ 958396 w 4038599"/>
              <a:gd name="connsiteY28" fmla="*/ 14092 h 2496030"/>
              <a:gd name="connsiteX29" fmla="*/ 1519486 w 4038599"/>
              <a:gd name="connsiteY29" fmla="*/ 21666 h 2496030"/>
              <a:gd name="connsiteX30" fmla="*/ 2062411 w 4038599"/>
              <a:gd name="connsiteY30" fmla="*/ 17487 h 2496030"/>
              <a:gd name="connsiteX31" fmla="*/ 2464753 w 4038599"/>
              <a:gd name="connsiteY31" fmla="*/ 4 h 249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38599"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lnTo>
                  <a:pt x="4038599" y="1495613"/>
                </a:lnTo>
                <a:lnTo>
                  <a:pt x="4038599" y="1746509"/>
                </a:lnTo>
                <a:lnTo>
                  <a:pt x="4038283" y="1749734"/>
                </a:lnTo>
                <a:cubicBezTo>
                  <a:pt x="4035575" y="1779147"/>
                  <a:pt x="4032408" y="180846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txBody>
          <a:bodyPr wrap="square" rtlCol="0" anchor="ctr">
            <a:noAutofit/>
          </a:bodyPr>
          <a:lstStyle>
            <a:lvl1pPr algn="ctr">
              <a:buNone/>
              <a:defRPr sz="2400"/>
            </a:lvl1pPr>
          </a:lstStyle>
          <a:p>
            <a:pPr rtl="0"/>
            <a:r>
              <a:rPr lang="es-ES" noProof="0"/>
              <a:t>Haga clic en el icono para agregar una imagen</a:t>
            </a:r>
          </a:p>
        </p:txBody>
      </p:sp>
      <p:sp>
        <p:nvSpPr>
          <p:cNvPr id="16" name="Marcador de posición de imagen 15">
            <a:extLst>
              <a:ext uri="{FF2B5EF4-FFF2-40B4-BE49-F238E27FC236}">
                <a16:creationId xmlns:a16="http://schemas.microsoft.com/office/drawing/2014/main" id="{2ABE113B-49CB-42B2-AC93-B3DF04407878}"/>
              </a:ext>
            </a:extLst>
          </p:cNvPr>
          <p:cNvSpPr>
            <a:spLocks noGrp="1"/>
          </p:cNvSpPr>
          <p:nvPr>
            <p:ph type="pic" sz="quarter" idx="13"/>
          </p:nvPr>
        </p:nvSpPr>
        <p:spPr>
          <a:xfrm>
            <a:off x="0" y="0"/>
            <a:ext cx="4041336" cy="4193763"/>
          </a:xfrm>
          <a:custGeom>
            <a:avLst/>
            <a:gdLst>
              <a:gd name="connsiteX0" fmla="*/ 0 w 4041336"/>
              <a:gd name="connsiteY0" fmla="*/ 0 h 4193763"/>
              <a:gd name="connsiteX1" fmla="*/ 4019848 w 4041336"/>
              <a:gd name="connsiteY1" fmla="*/ 0 h 4193763"/>
              <a:gd name="connsiteX2" fmla="*/ 4021195 w 4041336"/>
              <a:gd name="connsiteY2" fmla="*/ 11419 h 4193763"/>
              <a:gd name="connsiteX3" fmla="*/ 4037665 w 4041336"/>
              <a:gd name="connsiteY3" fmla="*/ 264364 h 4193763"/>
              <a:gd name="connsiteX4" fmla="*/ 4034118 w 4041336"/>
              <a:gd name="connsiteY4" fmla="*/ 574168 h 4193763"/>
              <a:gd name="connsiteX5" fmla="*/ 4026263 w 4041336"/>
              <a:gd name="connsiteY5" fmla="*/ 838028 h 4193763"/>
              <a:gd name="connsiteX6" fmla="*/ 4026263 w 4041336"/>
              <a:gd name="connsiteY6" fmla="*/ 847166 h 4193763"/>
              <a:gd name="connsiteX7" fmla="*/ 4026263 w 4041336"/>
              <a:gd name="connsiteY7" fmla="*/ 1138186 h 4193763"/>
              <a:gd name="connsiteX8" fmla="*/ 4024109 w 4041336"/>
              <a:gd name="connsiteY8" fmla="*/ 1259137 h 4193763"/>
              <a:gd name="connsiteX9" fmla="*/ 4016887 w 4041336"/>
              <a:gd name="connsiteY9" fmla="*/ 1412960 h 4193763"/>
              <a:gd name="connsiteX10" fmla="*/ 4026263 w 4041336"/>
              <a:gd name="connsiteY10" fmla="*/ 1539116 h 4193763"/>
              <a:gd name="connsiteX11" fmla="*/ 4024869 w 4041336"/>
              <a:gd name="connsiteY11" fmla="*/ 1823155 h 4193763"/>
              <a:gd name="connsiteX12" fmla="*/ 4017014 w 4041336"/>
              <a:gd name="connsiteY12" fmla="*/ 2154154 h 4193763"/>
              <a:gd name="connsiteX13" fmla="*/ 4017014 w 4041336"/>
              <a:gd name="connsiteY13" fmla="*/ 2421948 h 4193763"/>
              <a:gd name="connsiteX14" fmla="*/ 4029684 w 4041336"/>
              <a:gd name="connsiteY14" fmla="*/ 2667279 h 4193763"/>
              <a:gd name="connsiteX15" fmla="*/ 4019421 w 4041336"/>
              <a:gd name="connsiteY15" fmla="*/ 2956268 h 4193763"/>
              <a:gd name="connsiteX16" fmla="*/ 4022082 w 4041336"/>
              <a:gd name="connsiteY16" fmla="*/ 3094480 h 4193763"/>
              <a:gd name="connsiteX17" fmla="*/ 4027656 w 4041336"/>
              <a:gd name="connsiteY17" fmla="*/ 3260614 h 4193763"/>
              <a:gd name="connsiteX18" fmla="*/ 4009412 w 4041336"/>
              <a:gd name="connsiteY18" fmla="*/ 3538181 h 4193763"/>
              <a:gd name="connsiteX19" fmla="*/ 4031711 w 4041336"/>
              <a:gd name="connsiteY19" fmla="*/ 3694923 h 4193763"/>
              <a:gd name="connsiteX20" fmla="*/ 4038425 w 4041336"/>
              <a:gd name="connsiteY20" fmla="*/ 3836308 h 4193763"/>
              <a:gd name="connsiteX21" fmla="*/ 4029810 w 4041336"/>
              <a:gd name="connsiteY21" fmla="*/ 3956245 h 4193763"/>
              <a:gd name="connsiteX22" fmla="*/ 4013847 w 4041336"/>
              <a:gd name="connsiteY22" fmla="*/ 4114764 h 4193763"/>
              <a:gd name="connsiteX23" fmla="*/ 4010970 w 4041336"/>
              <a:gd name="connsiteY23" fmla="*/ 4161894 h 4193763"/>
              <a:gd name="connsiteX24" fmla="*/ 4002764 w 4041336"/>
              <a:gd name="connsiteY24" fmla="*/ 4161042 h 4193763"/>
              <a:gd name="connsiteX25" fmla="*/ 3868108 w 4041336"/>
              <a:gd name="connsiteY25" fmla="*/ 4163980 h 4193763"/>
              <a:gd name="connsiteX26" fmla="*/ 3174741 w 4041336"/>
              <a:gd name="connsiteY26" fmla="*/ 4175341 h 4193763"/>
              <a:gd name="connsiteX27" fmla="*/ 2247906 w 4041336"/>
              <a:gd name="connsiteY27" fmla="*/ 4167376 h 4193763"/>
              <a:gd name="connsiteX28" fmla="*/ 2057934 w 4041336"/>
              <a:gd name="connsiteY28" fmla="*/ 4175733 h 4193763"/>
              <a:gd name="connsiteX29" fmla="*/ 1797729 w 4041336"/>
              <a:gd name="connsiteY29" fmla="*/ 4165547 h 4193763"/>
              <a:gd name="connsiteX30" fmla="*/ 1485458 w 4041336"/>
              <a:gd name="connsiteY30" fmla="*/ 4175995 h 4193763"/>
              <a:gd name="connsiteX31" fmla="*/ 949185 w 4041336"/>
              <a:gd name="connsiteY31" fmla="*/ 4186181 h 4193763"/>
              <a:gd name="connsiteX32" fmla="*/ 357136 w 4041336"/>
              <a:gd name="connsiteY32" fmla="*/ 4175995 h 4193763"/>
              <a:gd name="connsiteX33" fmla="*/ 0 w 4041336"/>
              <a:gd name="connsiteY33" fmla="*/ 4175060 h 41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txBody>
          <a:bodyPr wrap="square" rtlCol="0" anchor="ctr">
            <a:noAutofit/>
          </a:bodyPr>
          <a:lstStyle>
            <a:lvl1pPr algn="ctr">
              <a:buNone/>
              <a:defRPr sz="24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465D02BC-5A24-47F7-A4DF-B93FBC0C51B0}"/>
              </a:ext>
            </a:extLst>
          </p:cNvPr>
          <p:cNvSpPr>
            <a:spLocks noGrp="1"/>
          </p:cNvSpPr>
          <p:nvPr>
            <p:ph type="title" hasCustomPrompt="1"/>
          </p:nvPr>
        </p:nvSpPr>
        <p:spPr>
          <a:xfrm>
            <a:off x="4654296" y="329184"/>
            <a:ext cx="6894576" cy="1783080"/>
          </a:xfrm>
        </p:spPr>
        <p:txBody>
          <a:bodyPr rtlCol="0" anchor="b"/>
          <a:lstStyle>
            <a:lvl1pPr>
              <a:defRPr sz="7200"/>
            </a:lvl1pPr>
          </a:lstStyle>
          <a:p>
            <a:pPr rtl="0"/>
            <a:r>
              <a:rPr lang="es-ES" noProof="0"/>
              <a:t>título</a:t>
            </a:r>
          </a:p>
        </p:txBody>
      </p:sp>
      <p:sp>
        <p:nvSpPr>
          <p:cNvPr id="3" name="Marcador de contenido 2">
            <a:extLst>
              <a:ext uri="{FF2B5EF4-FFF2-40B4-BE49-F238E27FC236}">
                <a16:creationId xmlns:a16="http://schemas.microsoft.com/office/drawing/2014/main" id="{48E9219E-EE74-4093-94D6-F663E059C504}"/>
              </a:ext>
            </a:extLst>
          </p:cNvPr>
          <p:cNvSpPr>
            <a:spLocks noGrp="1"/>
          </p:cNvSpPr>
          <p:nvPr>
            <p:ph idx="1"/>
          </p:nvPr>
        </p:nvSpPr>
        <p:spPr>
          <a:xfrm>
            <a:off x="4654296" y="2706624"/>
            <a:ext cx="6894576" cy="3483864"/>
          </a:xfrm>
        </p:spPr>
        <p:txBody>
          <a:bodyPr rtlCol="0">
            <a:normAutofit/>
          </a:bodyPr>
          <a:lstStyle>
            <a:lvl1pPr marL="0" indent="0">
              <a:buNone/>
              <a:defRPr sz="2400"/>
            </a:lvl1pPr>
            <a:lvl2pPr marL="228600">
              <a:defRPr sz="2000"/>
            </a:lvl2pPr>
            <a:lvl3pPr marL="457200">
              <a:defRPr sz="1800"/>
            </a:lvl3pPr>
            <a:lvl4pPr marL="685800">
              <a:defRPr sz="1600"/>
            </a:lvl4pPr>
            <a:lvl5pPr marL="914400">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número de diapositiva 5">
            <a:extLst>
              <a:ext uri="{FF2B5EF4-FFF2-40B4-BE49-F238E27FC236}">
                <a16:creationId xmlns:a16="http://schemas.microsoft.com/office/drawing/2014/main" id="{9E6D4DFD-766F-4E45-A00C-2B5E8CE9A908}"/>
              </a:ext>
            </a:extLst>
          </p:cNvPr>
          <p:cNvSpPr>
            <a:spLocks noGrp="1"/>
          </p:cNvSpPr>
          <p:nvPr>
            <p:ph type="sldNum" sz="quarter" idx="12"/>
          </p:nvPr>
        </p:nvSpPr>
        <p:spPr>
          <a:xfrm>
            <a:off x="8641080" y="6356350"/>
            <a:ext cx="2743200" cy="365125"/>
          </a:xfrm>
        </p:spPr>
        <p:txBody>
          <a:bodyPr rtlCol="0"/>
          <a:lstStyle>
            <a:lvl1pPr>
              <a:defRPr>
                <a:solidFill>
                  <a:schemeClr val="tx1"/>
                </a:solidFill>
              </a:defRPr>
            </a:lvl1pPr>
          </a:lstStyle>
          <a:p>
            <a:pPr rtl="0"/>
            <a:fld id="{2C18C1E5-FB55-42F5-BD6D-9CC153FCDBE6}" type="slidenum">
              <a:rPr lang="es-ES" noProof="0" smtClean="0"/>
              <a:pPr rtl="0"/>
              <a:t>‹Nº›</a:t>
            </a:fld>
            <a:endParaRPr lang="es-ES" noProof="0"/>
          </a:p>
        </p:txBody>
      </p:sp>
      <p:sp>
        <p:nvSpPr>
          <p:cNvPr id="7" name="Rectángulo 6" descr="Etiqueta = Color de énfasis&#10;Tipo = Claro&#10;Objetivo = Relleno y líneas">
            <a:extLst>
              <a:ext uri="{FF2B5EF4-FFF2-40B4-BE49-F238E27FC236}">
                <a16:creationId xmlns:a16="http://schemas.microsoft.com/office/drawing/2014/main" id="{9B1377BC-1A5F-4113-953E-30CA51FC6F91}"/>
              </a:ext>
            </a:extLst>
          </p:cNvPr>
          <p:cNvSpPr/>
          <p:nvPr userDrawn="1"/>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4013803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7" name="Forma libre: Forma 6" descr="Etiqueta = Color de énfasis&#10;Tipo = Claro&#10;Objetivo = Relleno">
            <a:extLst>
              <a:ext uri="{FF2B5EF4-FFF2-40B4-BE49-F238E27FC236}">
                <a16:creationId xmlns:a16="http://schemas.microsoft.com/office/drawing/2014/main" id="{CB56F624-1B75-47D6-8B9E-1F3E7840AE13}"/>
              </a:ext>
            </a:extLst>
          </p:cNvPr>
          <p:cNvSpPr>
            <a:spLocks noChangeAspect="1"/>
          </p:cNvSpPr>
          <p:nvPr userDrawn="1"/>
        </p:nvSpPr>
        <p:spPr>
          <a:xfrm>
            <a:off x="807242" y="612648"/>
            <a:ext cx="10577516" cy="5566372"/>
          </a:xfrm>
          <a:custGeom>
            <a:avLst/>
            <a:gdLst>
              <a:gd name="connsiteX0" fmla="*/ 2871593 w 10577516"/>
              <a:gd name="connsiteY0" fmla="*/ 5218333 h 5566372"/>
              <a:gd name="connsiteX1" fmla="*/ 3890441 w 10577516"/>
              <a:gd name="connsiteY1" fmla="*/ 5441298 h 5566372"/>
              <a:gd name="connsiteX2" fmla="*/ 4931282 w 10577516"/>
              <a:gd name="connsiteY2" fmla="*/ 5506891 h 5566372"/>
              <a:gd name="connsiteX3" fmla="*/ 2871593 w 10577516"/>
              <a:gd name="connsiteY3" fmla="*/ 5218333 h 5566372"/>
              <a:gd name="connsiteX4" fmla="*/ 4720395 w 10577516"/>
              <a:gd name="connsiteY4" fmla="*/ 128662 h 5566372"/>
              <a:gd name="connsiteX5" fmla="*/ 3554723 w 10577516"/>
              <a:gd name="connsiteY5" fmla="*/ 250059 h 5566372"/>
              <a:gd name="connsiteX6" fmla="*/ 2497230 w 10577516"/>
              <a:gd name="connsiteY6" fmla="*/ 530354 h 5566372"/>
              <a:gd name="connsiteX7" fmla="*/ 2960194 w 10577516"/>
              <a:gd name="connsiteY7" fmla="*/ 403237 h 5566372"/>
              <a:gd name="connsiteX8" fmla="*/ 3980314 w 10577516"/>
              <a:gd name="connsiteY8" fmla="*/ 212560 h 5566372"/>
              <a:gd name="connsiteX9" fmla="*/ 4677428 w 10577516"/>
              <a:gd name="connsiteY9" fmla="*/ 139593 h 5566372"/>
              <a:gd name="connsiteX10" fmla="*/ 4760675 w 10577516"/>
              <a:gd name="connsiteY10" fmla="*/ 134906 h 5566372"/>
              <a:gd name="connsiteX11" fmla="*/ 4792997 w 10577516"/>
              <a:gd name="connsiteY11" fmla="*/ 130123 h 5566372"/>
              <a:gd name="connsiteX12" fmla="*/ 4798006 w 10577516"/>
              <a:gd name="connsiteY12" fmla="*/ 130828 h 5566372"/>
              <a:gd name="connsiteX13" fmla="*/ 4798006 w 10577516"/>
              <a:gd name="connsiteY13" fmla="*/ 129381 h 5566372"/>
              <a:gd name="connsiteX14" fmla="*/ 4792997 w 10577516"/>
              <a:gd name="connsiteY14" fmla="*/ 130123 h 5566372"/>
              <a:gd name="connsiteX15" fmla="*/ 4788863 w 10577516"/>
              <a:gd name="connsiteY15" fmla="*/ 129541 h 5566372"/>
              <a:gd name="connsiteX16" fmla="*/ 4720395 w 10577516"/>
              <a:gd name="connsiteY16" fmla="*/ 128662 h 5566372"/>
              <a:gd name="connsiteX17" fmla="*/ 6438297 w 10577516"/>
              <a:gd name="connsiteY17" fmla="*/ 19 h 5566372"/>
              <a:gd name="connsiteX18" fmla="*/ 7523724 w 10577516"/>
              <a:gd name="connsiteY18" fmla="*/ 104129 h 5566372"/>
              <a:gd name="connsiteX19" fmla="*/ 8525668 w 10577516"/>
              <a:gd name="connsiteY19" fmla="*/ 421922 h 5566372"/>
              <a:gd name="connsiteX20" fmla="*/ 9518204 w 10577516"/>
              <a:gd name="connsiteY20" fmla="*/ 1055605 h 5566372"/>
              <a:gd name="connsiteX21" fmla="*/ 10008242 w 10577516"/>
              <a:gd name="connsiteY21" fmla="*/ 1589500 h 5566372"/>
              <a:gd name="connsiteX22" fmla="*/ 10325274 w 10577516"/>
              <a:gd name="connsiteY22" fmla="*/ 2051574 h 5566372"/>
              <a:gd name="connsiteX23" fmla="*/ 10565908 w 10577516"/>
              <a:gd name="connsiteY23" fmla="*/ 2649028 h 5566372"/>
              <a:gd name="connsiteX24" fmla="*/ 10542137 w 10577516"/>
              <a:gd name="connsiteY24" fmla="*/ 2966823 h 5566372"/>
              <a:gd name="connsiteX25" fmla="*/ 10513789 w 10577516"/>
              <a:gd name="connsiteY25" fmla="*/ 3066355 h 5566372"/>
              <a:gd name="connsiteX26" fmla="*/ 10417308 w 10577516"/>
              <a:gd name="connsiteY26" fmla="*/ 3369150 h 5566372"/>
              <a:gd name="connsiteX27" fmla="*/ 9794430 w 10577516"/>
              <a:gd name="connsiteY27" fmla="*/ 4220840 h 5566372"/>
              <a:gd name="connsiteX28" fmla="*/ 8719522 w 10577516"/>
              <a:gd name="connsiteY28" fmla="*/ 4888463 h 5566372"/>
              <a:gd name="connsiteX29" fmla="*/ 7693808 w 10577516"/>
              <a:gd name="connsiteY29" fmla="*/ 5234223 h 5566372"/>
              <a:gd name="connsiteX30" fmla="*/ 7092669 w 10577516"/>
              <a:gd name="connsiteY30" fmla="*/ 5363248 h 5566372"/>
              <a:gd name="connsiteX31" fmla="*/ 6240978 w 10577516"/>
              <a:gd name="connsiteY31" fmla="*/ 5507272 h 5566372"/>
              <a:gd name="connsiteX32" fmla="*/ 5462508 w 10577516"/>
              <a:gd name="connsiteY32" fmla="*/ 5559010 h 5566372"/>
              <a:gd name="connsiteX33" fmla="*/ 4386329 w 10577516"/>
              <a:gd name="connsiteY33" fmla="*/ 5548839 h 5566372"/>
              <a:gd name="connsiteX34" fmla="*/ 3501461 w 10577516"/>
              <a:gd name="connsiteY34" fmla="*/ 5432782 h 5566372"/>
              <a:gd name="connsiteX35" fmla="*/ 2624348 w 10577516"/>
              <a:gd name="connsiteY35" fmla="*/ 5200409 h 5566372"/>
              <a:gd name="connsiteX36" fmla="*/ 2221385 w 10577516"/>
              <a:gd name="connsiteY36" fmla="*/ 5053589 h 5566372"/>
              <a:gd name="connsiteX37" fmla="*/ 1173934 w 10577516"/>
              <a:gd name="connsiteY37" fmla="*/ 4636388 h 5566372"/>
              <a:gd name="connsiteX38" fmla="*/ 438176 w 10577516"/>
              <a:gd name="connsiteY38" fmla="*/ 4080883 h 5566372"/>
              <a:gd name="connsiteX39" fmla="*/ 18687 w 10577516"/>
              <a:gd name="connsiteY39" fmla="*/ 2942161 h 5566372"/>
              <a:gd name="connsiteX40" fmla="*/ 0 w 10577516"/>
              <a:gd name="connsiteY40" fmla="*/ 2832713 h 5566372"/>
              <a:gd name="connsiteX41" fmla="*/ 0 w 10577516"/>
              <a:gd name="connsiteY41" fmla="*/ 2747290 h 5566372"/>
              <a:gd name="connsiteX42" fmla="*/ 14746 w 10577516"/>
              <a:gd name="connsiteY42" fmla="*/ 2661993 h 5566372"/>
              <a:gd name="connsiteX43" fmla="*/ 292753 w 10577516"/>
              <a:gd name="connsiteY43" fmla="*/ 1968947 h 5566372"/>
              <a:gd name="connsiteX44" fmla="*/ 923893 w 10577516"/>
              <a:gd name="connsiteY44" fmla="*/ 1299417 h 5566372"/>
              <a:gd name="connsiteX45" fmla="*/ 2035538 w 10577516"/>
              <a:gd name="connsiteY45" fmla="*/ 648828 h 5566372"/>
              <a:gd name="connsiteX46" fmla="*/ 3545571 w 10577516"/>
              <a:gd name="connsiteY46" fmla="*/ 196289 h 5566372"/>
              <a:gd name="connsiteX47" fmla="*/ 5211705 w 10577516"/>
              <a:gd name="connsiteY47" fmla="*/ 78323 h 5566372"/>
              <a:gd name="connsiteX48" fmla="*/ 5467720 w 10577516"/>
              <a:gd name="connsiteY48" fmla="*/ 77052 h 5566372"/>
              <a:gd name="connsiteX49" fmla="*/ 6073564 w 10577516"/>
              <a:gd name="connsiteY49" fmla="*/ 11840 h 5566372"/>
              <a:gd name="connsiteX50" fmla="*/ 6438297 w 10577516"/>
              <a:gd name="connsiteY50" fmla="*/ 19 h 556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chemeClr val="accent1"/>
          </a:solidFill>
          <a:ln w="9525" cap="flat">
            <a:noFill/>
            <a:prstDash val="solid"/>
            <a:miter/>
          </a:ln>
        </p:spPr>
        <p:txBody>
          <a:bodyPr rtlCol="0" anchor="ctr"/>
          <a:lstStyle/>
          <a:p>
            <a:pPr rtl="0"/>
            <a:endParaRPr lang="es-ES" noProof="0"/>
          </a:p>
        </p:txBody>
      </p:sp>
      <p:sp>
        <p:nvSpPr>
          <p:cNvPr id="2" name="Título 1">
            <a:extLst>
              <a:ext uri="{FF2B5EF4-FFF2-40B4-BE49-F238E27FC236}">
                <a16:creationId xmlns:a16="http://schemas.microsoft.com/office/drawing/2014/main" id="{465D02BC-5A24-47F7-A4DF-B93FBC0C51B0}"/>
              </a:ext>
            </a:extLst>
          </p:cNvPr>
          <p:cNvSpPr>
            <a:spLocks noGrp="1"/>
          </p:cNvSpPr>
          <p:nvPr>
            <p:ph type="title" hasCustomPrompt="1"/>
          </p:nvPr>
        </p:nvSpPr>
        <p:spPr>
          <a:xfrm>
            <a:off x="2066544" y="1911096"/>
            <a:ext cx="8055864" cy="2075688"/>
          </a:xfrm>
        </p:spPr>
        <p:txBody>
          <a:bodyPr rtlCol="0" anchor="b"/>
          <a:lstStyle>
            <a:lvl1pPr algn="ctr">
              <a:defRPr sz="8000">
                <a:solidFill>
                  <a:schemeClr val="bg1"/>
                </a:solidFill>
              </a:defRPr>
            </a:lvl1pPr>
          </a:lstStyle>
          <a:p>
            <a:pPr rtl="0"/>
            <a:r>
              <a:rPr lang="es-ES" noProof="0"/>
              <a:t>Título</a:t>
            </a:r>
          </a:p>
        </p:txBody>
      </p:sp>
      <p:sp>
        <p:nvSpPr>
          <p:cNvPr id="11" name="Rectángulo 6">
            <a:extLst>
              <a:ext uri="{FF2B5EF4-FFF2-40B4-BE49-F238E27FC236}">
                <a16:creationId xmlns:a16="http://schemas.microsoft.com/office/drawing/2014/main" id="{EC686F5F-8990-4C72-9CE5-9517854EA994}"/>
              </a:ext>
            </a:extLst>
          </p:cNvPr>
          <p:cNvSpPr/>
          <p:nvPr userDrawn="1"/>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Marcador de texto 12">
            <a:extLst>
              <a:ext uri="{FF2B5EF4-FFF2-40B4-BE49-F238E27FC236}">
                <a16:creationId xmlns:a16="http://schemas.microsoft.com/office/drawing/2014/main" id="{1BBF36E3-BC05-42D6-BE88-CFA8276D6AAD}"/>
              </a:ext>
            </a:extLst>
          </p:cNvPr>
          <p:cNvSpPr>
            <a:spLocks noGrp="1"/>
          </p:cNvSpPr>
          <p:nvPr>
            <p:ph type="body" sz="quarter" idx="13" hasCustomPrompt="1"/>
          </p:nvPr>
        </p:nvSpPr>
        <p:spPr>
          <a:xfrm>
            <a:off x="3227832" y="4352544"/>
            <a:ext cx="5733288" cy="932688"/>
          </a:xfrm>
        </p:spPr>
        <p:txBody>
          <a:bodyPr rtlCol="0"/>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Subtítulo</a:t>
            </a:r>
          </a:p>
        </p:txBody>
      </p:sp>
    </p:spTree>
    <p:extLst>
      <p:ext uri="{BB962C8B-B14F-4D97-AF65-F5344CB8AC3E}">
        <p14:creationId xmlns:p14="http://schemas.microsoft.com/office/powerpoint/2010/main" val="291577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5D02BC-5A24-47F7-A4DF-B93FBC0C51B0}"/>
              </a:ext>
            </a:extLst>
          </p:cNvPr>
          <p:cNvSpPr>
            <a:spLocks noGrp="1"/>
          </p:cNvSpPr>
          <p:nvPr>
            <p:ph type="title"/>
          </p:nvPr>
        </p:nvSpPr>
        <p:spPr>
          <a:xfrm>
            <a:off x="768096" y="365125"/>
            <a:ext cx="10515600" cy="1325563"/>
          </a:xfrm>
        </p:spPr>
        <p:txBody>
          <a:bodyPr rtlCol="0"/>
          <a:lstStyle>
            <a:lvl1pPr>
              <a:defRPr sz="5400"/>
            </a:lvl1pPr>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48E9219E-EE74-4093-94D6-F663E059C504}"/>
              </a:ext>
            </a:extLst>
          </p:cNvPr>
          <p:cNvSpPr>
            <a:spLocks noGrp="1"/>
          </p:cNvSpPr>
          <p:nvPr>
            <p:ph idx="1"/>
          </p:nvPr>
        </p:nvSpPr>
        <p:spPr>
          <a:xfrm>
            <a:off x="838200" y="2075688"/>
            <a:ext cx="10515600" cy="4105656"/>
          </a:xfrm>
        </p:spPr>
        <p:txBody>
          <a:bodyPr rtlCol="0">
            <a:normAutofit/>
          </a:bodyPr>
          <a:lstStyle>
            <a:lvl1pPr>
              <a:defRPr sz="2800"/>
            </a:lvl1pPr>
            <a:lvl2pPr>
              <a:defRPr sz="2400"/>
            </a:lvl2pPr>
            <a:lvl3pPr>
              <a:defRPr sz="2000"/>
            </a:lvl3pPr>
            <a:lvl4pPr>
              <a:defRPr sz="1800"/>
            </a:lvl4pPr>
            <a:lvl5pPr>
              <a:defRPr sz="18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82A61642-BFBA-48AE-A29C-C2AA7386AE95}"/>
              </a:ext>
            </a:extLst>
          </p:cNvPr>
          <p:cNvSpPr>
            <a:spLocks noGrp="1"/>
          </p:cNvSpPr>
          <p:nvPr>
            <p:ph type="dt" sz="half" idx="10"/>
          </p:nvPr>
        </p:nvSpPr>
        <p:spPr/>
        <p:txBody>
          <a:bodyPr rtlCol="0"/>
          <a:lstStyle/>
          <a:p>
            <a:pPr rtl="0"/>
            <a:r>
              <a:rPr lang="es-ES" noProof="0"/>
              <a:t>3/9/20XX</a:t>
            </a:r>
          </a:p>
        </p:txBody>
      </p:sp>
      <p:sp>
        <p:nvSpPr>
          <p:cNvPr id="5" name="Marcador de pie de página 4">
            <a:extLst>
              <a:ext uri="{FF2B5EF4-FFF2-40B4-BE49-F238E27FC236}">
                <a16:creationId xmlns:a16="http://schemas.microsoft.com/office/drawing/2014/main" id="{2AD2029B-6646-4DBF-A302-76A513FC64D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rtlCol="0"/>
          <a:lstStyle/>
          <a:p>
            <a:pPr rtl="0"/>
            <a:fld id="{2C18C1E5-FB55-42F5-BD6D-9CC153FCDBE6}" type="slidenum">
              <a:rPr lang="es-ES" noProof="0" smtClean="0"/>
              <a:t>‹Nº›</a:t>
            </a:fld>
            <a:endParaRPr lang="es-ES" noProof="0"/>
          </a:p>
        </p:txBody>
      </p:sp>
      <p:sp>
        <p:nvSpPr>
          <p:cNvPr id="8" name="Rectángulo 7" descr="Etiqueta = Color de énfasis&#10;Tipo = Claro&#10;Objetivo = Relleno y líneas">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no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tx1"/>
              </a:solidFill>
            </a:endParaRPr>
          </a:p>
        </p:txBody>
      </p:sp>
    </p:spTree>
    <p:extLst>
      <p:ext uri="{BB962C8B-B14F-4D97-AF65-F5344CB8AC3E}">
        <p14:creationId xmlns:p14="http://schemas.microsoft.com/office/powerpoint/2010/main" val="87643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ita">
    <p:spTree>
      <p:nvGrpSpPr>
        <p:cNvPr id="1" name=""/>
        <p:cNvGrpSpPr/>
        <p:nvPr/>
      </p:nvGrpSpPr>
      <p:grpSpPr>
        <a:xfrm>
          <a:off x="0" y="0"/>
          <a:ext cx="0" cy="0"/>
          <a:chOff x="0" y="0"/>
          <a:chExt cx="0" cy="0"/>
        </a:xfrm>
      </p:grpSpPr>
      <p:sp>
        <p:nvSpPr>
          <p:cNvPr id="7" name="Forma libre: Forma 6" descr="Etiqueta = Color de énfasis&#10;Tipo = Claro&#10;Objetivo = Relleno">
            <a:extLst>
              <a:ext uri="{FF2B5EF4-FFF2-40B4-BE49-F238E27FC236}">
                <a16:creationId xmlns:a16="http://schemas.microsoft.com/office/drawing/2014/main" id="{76F9E1DA-21B7-46CB-A98B-FA0C2179E1DE}"/>
              </a:ext>
            </a:extLst>
          </p:cNvPr>
          <p:cNvSpPr/>
          <p:nvPr userDrawn="1"/>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 name="Título 1">
            <a:extLst>
              <a:ext uri="{FF2B5EF4-FFF2-40B4-BE49-F238E27FC236}">
                <a16:creationId xmlns:a16="http://schemas.microsoft.com/office/drawing/2014/main" id="{465D02BC-5A24-47F7-A4DF-B93FBC0C51B0}"/>
              </a:ext>
            </a:extLst>
          </p:cNvPr>
          <p:cNvSpPr>
            <a:spLocks noGrp="1"/>
          </p:cNvSpPr>
          <p:nvPr>
            <p:ph type="title"/>
          </p:nvPr>
        </p:nvSpPr>
        <p:spPr>
          <a:xfrm>
            <a:off x="1527048" y="932688"/>
            <a:ext cx="9144000" cy="2523744"/>
          </a:xfrm>
        </p:spPr>
        <p:txBody>
          <a:bodyPr rtlCol="0" anchor="b"/>
          <a:lstStyle>
            <a:lvl1pPr algn="ctr">
              <a:defRPr sz="6000">
                <a:solidFill>
                  <a:schemeClr val="bg1"/>
                </a:solidFill>
              </a:defRPr>
            </a:lvl1pPr>
          </a:lstStyle>
          <a:p>
            <a:pPr rtl="0"/>
            <a:r>
              <a:rPr lang="es-ES" noProof="0"/>
              <a:t>Haga clic para modificar el estilo de título del patrón</a:t>
            </a:r>
          </a:p>
        </p:txBody>
      </p:sp>
      <p:sp>
        <p:nvSpPr>
          <p:cNvPr id="4" name="Marcador de fecha 3">
            <a:extLst>
              <a:ext uri="{FF2B5EF4-FFF2-40B4-BE49-F238E27FC236}">
                <a16:creationId xmlns:a16="http://schemas.microsoft.com/office/drawing/2014/main" id="{82A61642-BFBA-48AE-A29C-C2AA7386AE95}"/>
              </a:ext>
            </a:extLst>
          </p:cNvPr>
          <p:cNvSpPr>
            <a:spLocks noGrp="1"/>
          </p:cNvSpPr>
          <p:nvPr>
            <p:ph type="dt" sz="half" idx="10"/>
          </p:nvPr>
        </p:nvSpPr>
        <p:spPr/>
        <p:txBody>
          <a:bodyPr rtlCol="0"/>
          <a:lstStyle>
            <a:lvl1pPr>
              <a:defRPr>
                <a:solidFill>
                  <a:schemeClr val="tx1"/>
                </a:solidFill>
              </a:defRPr>
            </a:lvl1pPr>
          </a:lstStyle>
          <a:p>
            <a:pPr rtl="0"/>
            <a:r>
              <a:rPr lang="es-ES" noProof="0"/>
              <a:t>3/9/20XX</a:t>
            </a:r>
          </a:p>
        </p:txBody>
      </p:sp>
      <p:sp>
        <p:nvSpPr>
          <p:cNvPr id="5" name="Marcador de pie de página 4">
            <a:extLst>
              <a:ext uri="{FF2B5EF4-FFF2-40B4-BE49-F238E27FC236}">
                <a16:creationId xmlns:a16="http://schemas.microsoft.com/office/drawing/2014/main" id="{2AD2029B-6646-4DBF-A302-76A513FC64DB}"/>
              </a:ext>
            </a:extLst>
          </p:cNvPr>
          <p:cNvSpPr>
            <a:spLocks noGrp="1"/>
          </p:cNvSpPr>
          <p:nvPr>
            <p:ph type="ftr" sz="quarter" idx="11"/>
          </p:nvPr>
        </p:nvSpPr>
        <p:spPr/>
        <p:txBody>
          <a:bodyPr rtlCol="0"/>
          <a:lstStyle>
            <a:lvl1pPr>
              <a:defRPr>
                <a:solidFill>
                  <a:schemeClr val="tx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rtlCol="0"/>
          <a:lstStyle>
            <a:lvl1pPr>
              <a:defRPr>
                <a:solidFill>
                  <a:schemeClr val="tx1"/>
                </a:solidFill>
              </a:defRPr>
            </a:lvl1pPr>
          </a:lstStyle>
          <a:p>
            <a:pPr rtl="0"/>
            <a:fld id="{2C18C1E5-FB55-42F5-BD6D-9CC153FCDBE6}" type="slidenum">
              <a:rPr lang="es-ES" noProof="0" smtClean="0"/>
              <a:pPr rtl="0"/>
              <a:t>‹Nº›</a:t>
            </a:fld>
            <a:endParaRPr lang="es-ES" noProof="0"/>
          </a:p>
        </p:txBody>
      </p:sp>
      <p:sp>
        <p:nvSpPr>
          <p:cNvPr id="12" name="Rectángulo 11">
            <a:extLst>
              <a:ext uri="{FF2B5EF4-FFF2-40B4-BE49-F238E27FC236}">
                <a16:creationId xmlns:a16="http://schemas.microsoft.com/office/drawing/2014/main" id="{9474AF53-8E5D-4CC4-B341-32DDBD4237D3}"/>
              </a:ext>
            </a:extLst>
          </p:cNvPr>
          <p:cNvSpPr/>
          <p:nvPr userDrawn="1"/>
        </p:nvSpPr>
        <p:spPr>
          <a:xfrm>
            <a:off x="3974206" y="3542284"/>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Marcador de texto 12">
            <a:extLst>
              <a:ext uri="{FF2B5EF4-FFF2-40B4-BE49-F238E27FC236}">
                <a16:creationId xmlns:a16="http://schemas.microsoft.com/office/drawing/2014/main" id="{D9470D2B-C603-4551-B51F-8216C72B2DD5}"/>
              </a:ext>
            </a:extLst>
          </p:cNvPr>
          <p:cNvSpPr>
            <a:spLocks noGrp="1"/>
          </p:cNvSpPr>
          <p:nvPr>
            <p:ph type="body" sz="quarter" idx="13" hasCustomPrompt="1"/>
          </p:nvPr>
        </p:nvSpPr>
        <p:spPr>
          <a:xfrm>
            <a:off x="1527048" y="3694176"/>
            <a:ext cx="9144000" cy="1627632"/>
          </a:xfrm>
        </p:spPr>
        <p:txBody>
          <a:bodyPr rtlCol="0"/>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Subtítulo</a:t>
            </a:r>
          </a:p>
        </p:txBody>
      </p:sp>
    </p:spTree>
    <p:extLst>
      <p:ext uri="{BB962C8B-B14F-4D97-AF65-F5344CB8AC3E}">
        <p14:creationId xmlns:p14="http://schemas.microsoft.com/office/powerpoint/2010/main" val="3744367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quipo">
    <p:spTree>
      <p:nvGrpSpPr>
        <p:cNvPr id="1" name=""/>
        <p:cNvGrpSpPr/>
        <p:nvPr/>
      </p:nvGrpSpPr>
      <p:grpSpPr>
        <a:xfrm>
          <a:off x="0" y="0"/>
          <a:ext cx="0" cy="0"/>
          <a:chOff x="0" y="0"/>
          <a:chExt cx="0" cy="0"/>
        </a:xfrm>
      </p:grpSpPr>
      <p:sp>
        <p:nvSpPr>
          <p:cNvPr id="31" name="Marcador de posición de imagen 30">
            <a:extLst>
              <a:ext uri="{FF2B5EF4-FFF2-40B4-BE49-F238E27FC236}">
                <a16:creationId xmlns:a16="http://schemas.microsoft.com/office/drawing/2014/main" id="{BCD35F50-8168-4166-90C4-6A55BA443EBF}"/>
              </a:ext>
            </a:extLst>
          </p:cNvPr>
          <p:cNvSpPr>
            <a:spLocks noGrp="1"/>
          </p:cNvSpPr>
          <p:nvPr>
            <p:ph type="pic" sz="quarter" idx="16"/>
          </p:nvPr>
        </p:nvSpPr>
        <p:spPr>
          <a:xfrm>
            <a:off x="7732109" y="3063095"/>
            <a:ext cx="1463039" cy="1479810"/>
          </a:xfrm>
          <a:custGeom>
            <a:avLst/>
            <a:gdLst>
              <a:gd name="connsiteX0" fmla="*/ 866622 w 1463039"/>
              <a:gd name="connsiteY0" fmla="*/ 571 h 1479810"/>
              <a:gd name="connsiteX1" fmla="*/ 964706 w 1463039"/>
              <a:gd name="connsiteY1" fmla="*/ 8669 h 1479810"/>
              <a:gd name="connsiteX2" fmla="*/ 1111825 w 1463039"/>
              <a:gd name="connsiteY2" fmla="*/ 8366 h 1479810"/>
              <a:gd name="connsiteX3" fmla="*/ 1290055 w 1463039"/>
              <a:gd name="connsiteY3" fmla="*/ 8730 h 1479810"/>
              <a:gd name="connsiteX4" fmla="*/ 1417397 w 1463039"/>
              <a:gd name="connsiteY4" fmla="*/ 6608 h 1479810"/>
              <a:gd name="connsiteX5" fmla="*/ 1454473 w 1463039"/>
              <a:gd name="connsiteY5" fmla="*/ 5290 h 1479810"/>
              <a:gd name="connsiteX6" fmla="*/ 1449518 w 1463039"/>
              <a:gd name="connsiteY6" fmla="*/ 94305 h 1479810"/>
              <a:gd name="connsiteX7" fmla="*/ 1454054 w 1463039"/>
              <a:gd name="connsiteY7" fmla="*/ 198723 h 1479810"/>
              <a:gd name="connsiteX8" fmla="*/ 1456615 w 1463039"/>
              <a:gd name="connsiteY8" fmla="*/ 391199 h 1479810"/>
              <a:gd name="connsiteX9" fmla="*/ 1452607 w 1463039"/>
              <a:gd name="connsiteY9" fmla="*/ 565102 h 1479810"/>
              <a:gd name="connsiteX10" fmla="*/ 1461012 w 1463039"/>
              <a:gd name="connsiteY10" fmla="*/ 624834 h 1479810"/>
              <a:gd name="connsiteX11" fmla="*/ 1451383 w 1463039"/>
              <a:gd name="connsiteY11" fmla="*/ 907022 h 1479810"/>
              <a:gd name="connsiteX12" fmla="*/ 1452663 w 1463039"/>
              <a:gd name="connsiteY12" fmla="*/ 1009694 h 1479810"/>
              <a:gd name="connsiteX13" fmla="*/ 1456002 w 1463039"/>
              <a:gd name="connsiteY13" fmla="*/ 1096988 h 1479810"/>
              <a:gd name="connsiteX14" fmla="*/ 1453720 w 1463039"/>
              <a:gd name="connsiteY14" fmla="*/ 1174562 h 1479810"/>
              <a:gd name="connsiteX15" fmla="*/ 1461722 w 1463039"/>
              <a:gd name="connsiteY15" fmla="*/ 1280018 h 1479810"/>
              <a:gd name="connsiteX16" fmla="*/ 1463039 w 1463039"/>
              <a:gd name="connsiteY16" fmla="*/ 1330769 h 1479810"/>
              <a:gd name="connsiteX17" fmla="*/ 1463039 w 1463039"/>
              <a:gd name="connsiteY17" fmla="*/ 1433804 h 1479810"/>
              <a:gd name="connsiteX18" fmla="*/ 1458897 w 1463039"/>
              <a:gd name="connsiteY18" fmla="*/ 1471900 h 1479810"/>
              <a:gd name="connsiteX19" fmla="*/ 1458306 w 1463039"/>
              <a:gd name="connsiteY19" fmla="*/ 1476109 h 1479810"/>
              <a:gd name="connsiteX20" fmla="*/ 1456251 w 1463039"/>
              <a:gd name="connsiteY20" fmla="*/ 1476006 h 1479810"/>
              <a:gd name="connsiteX21" fmla="*/ 1358699 w 1463039"/>
              <a:gd name="connsiteY21" fmla="*/ 1478795 h 1479810"/>
              <a:gd name="connsiteX22" fmla="*/ 1337088 w 1463039"/>
              <a:gd name="connsiteY22" fmla="*/ 1479810 h 1479810"/>
              <a:gd name="connsiteX23" fmla="*/ 1199842 w 1463039"/>
              <a:gd name="connsiteY23" fmla="*/ 1479810 h 1479810"/>
              <a:gd name="connsiteX24" fmla="*/ 1178285 w 1463039"/>
              <a:gd name="connsiteY24" fmla="*/ 1478795 h 1479810"/>
              <a:gd name="connsiteX25" fmla="*/ 859950 w 1463039"/>
              <a:gd name="connsiteY25" fmla="*/ 1471898 h 1479810"/>
              <a:gd name="connsiteX26" fmla="*/ 711774 w 1463039"/>
              <a:gd name="connsiteY26" fmla="*/ 1479810 h 1479810"/>
              <a:gd name="connsiteX27" fmla="*/ 637511 w 1463039"/>
              <a:gd name="connsiteY27" fmla="*/ 1479810 h 1479810"/>
              <a:gd name="connsiteX28" fmla="*/ 500700 w 1463039"/>
              <a:gd name="connsiteY28" fmla="*/ 1474455 h 1479810"/>
              <a:gd name="connsiteX29" fmla="*/ 234328 w 1463039"/>
              <a:gd name="connsiteY29" fmla="*/ 1468257 h 1479810"/>
              <a:gd name="connsiteX30" fmla="*/ 183686 w 1463039"/>
              <a:gd name="connsiteY30" fmla="*/ 1476228 h 1479810"/>
              <a:gd name="connsiteX31" fmla="*/ 157756 w 1463039"/>
              <a:gd name="connsiteY31" fmla="*/ 1479810 h 1479810"/>
              <a:gd name="connsiteX32" fmla="*/ 13214 w 1463039"/>
              <a:gd name="connsiteY32" fmla="*/ 1479810 h 1479810"/>
              <a:gd name="connsiteX33" fmla="*/ 15315 w 1463039"/>
              <a:gd name="connsiteY33" fmla="*/ 1462749 h 1479810"/>
              <a:gd name="connsiteX34" fmla="*/ 11891 w 1463039"/>
              <a:gd name="connsiteY34" fmla="*/ 1410409 h 1479810"/>
              <a:gd name="connsiteX35" fmla="*/ 6411 w 1463039"/>
              <a:gd name="connsiteY35" fmla="*/ 1244508 h 1479810"/>
              <a:gd name="connsiteX36" fmla="*/ 6849 w 1463039"/>
              <a:gd name="connsiteY36" fmla="*/ 1119455 h 1479810"/>
              <a:gd name="connsiteX37" fmla="*/ 6849 w 1463039"/>
              <a:gd name="connsiteY37" fmla="*/ 1060773 h 1479810"/>
              <a:gd name="connsiteX38" fmla="*/ 9698 w 1463039"/>
              <a:gd name="connsiteY38" fmla="*/ 982321 h 1479810"/>
              <a:gd name="connsiteX39" fmla="*/ 4219 w 1463039"/>
              <a:gd name="connsiteY39" fmla="*/ 947592 h 1479810"/>
              <a:gd name="connsiteX40" fmla="*/ 6903 w 1463039"/>
              <a:gd name="connsiteY40" fmla="*/ 858680 h 1479810"/>
              <a:gd name="connsiteX41" fmla="*/ 9808 w 1463039"/>
              <a:gd name="connsiteY41" fmla="*/ 755960 h 1479810"/>
              <a:gd name="connsiteX42" fmla="*/ 10247 w 1463039"/>
              <a:gd name="connsiteY42" fmla="*/ 673166 h 1479810"/>
              <a:gd name="connsiteX43" fmla="*/ 11452 w 1463039"/>
              <a:gd name="connsiteY43" fmla="*/ 516733 h 1479810"/>
              <a:gd name="connsiteX44" fmla="*/ 10465 w 1463039"/>
              <a:gd name="connsiteY44" fmla="*/ 425571 h 1479810"/>
              <a:gd name="connsiteX45" fmla="*/ 10465 w 1463039"/>
              <a:gd name="connsiteY45" fmla="*/ 216366 h 1479810"/>
              <a:gd name="connsiteX46" fmla="*/ 10795 w 1463039"/>
              <a:gd name="connsiteY46" fmla="*/ 104023 h 1479810"/>
              <a:gd name="connsiteX47" fmla="*/ 3534 w 1463039"/>
              <a:gd name="connsiteY47" fmla="*/ 20936 h 1479810"/>
              <a:gd name="connsiteX48" fmla="*/ 3924 w 1463039"/>
              <a:gd name="connsiteY48" fmla="*/ 8444 h 1479810"/>
              <a:gd name="connsiteX49" fmla="*/ 72291 w 1463039"/>
              <a:gd name="connsiteY49" fmla="*/ 7146 h 1479810"/>
              <a:gd name="connsiteX50" fmla="*/ 231770 w 1463039"/>
              <a:gd name="connsiteY50" fmla="*/ 4001 h 1479810"/>
              <a:gd name="connsiteX51" fmla="*/ 364602 w 1463039"/>
              <a:gd name="connsiteY51" fmla="*/ 11882 h 1479810"/>
              <a:gd name="connsiteX52" fmla="*/ 768233 w 1463039"/>
              <a:gd name="connsiteY52" fmla="*/ 2061 h 1479810"/>
              <a:gd name="connsiteX53" fmla="*/ 866622 w 1463039"/>
              <a:gd name="connsiteY53" fmla="*/ 571 h 147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63039" h="1479810">
                <a:moveTo>
                  <a:pt x="866622" y="571"/>
                </a:moveTo>
                <a:cubicBezTo>
                  <a:pt x="899405" y="1673"/>
                  <a:pt x="932136" y="4374"/>
                  <a:pt x="964706" y="8669"/>
                </a:cubicBezTo>
                <a:cubicBezTo>
                  <a:pt x="1013529" y="15823"/>
                  <a:pt x="1062766" y="11397"/>
                  <a:pt x="1111825" y="8366"/>
                </a:cubicBezTo>
                <a:cubicBezTo>
                  <a:pt x="1171216" y="4668"/>
                  <a:pt x="1230547" y="2667"/>
                  <a:pt x="1290055" y="8730"/>
                </a:cubicBezTo>
                <a:cubicBezTo>
                  <a:pt x="1332384" y="13094"/>
                  <a:pt x="1374949" y="9033"/>
                  <a:pt x="1417397" y="6608"/>
                </a:cubicBezTo>
                <a:lnTo>
                  <a:pt x="1454473" y="5290"/>
                </a:lnTo>
                <a:lnTo>
                  <a:pt x="1449518" y="94305"/>
                </a:lnTo>
                <a:cubicBezTo>
                  <a:pt x="1449059" y="129134"/>
                  <a:pt x="1450325" y="163951"/>
                  <a:pt x="1454054" y="198723"/>
                </a:cubicBezTo>
                <a:cubicBezTo>
                  <a:pt x="1459999" y="262767"/>
                  <a:pt x="1460856" y="327062"/>
                  <a:pt x="1456615" y="391199"/>
                </a:cubicBezTo>
                <a:cubicBezTo>
                  <a:pt x="1453665" y="449151"/>
                  <a:pt x="1446428" y="507012"/>
                  <a:pt x="1452607" y="565102"/>
                </a:cubicBezTo>
                <a:cubicBezTo>
                  <a:pt x="1454722" y="585089"/>
                  <a:pt x="1459843" y="604710"/>
                  <a:pt x="1461012" y="624834"/>
                </a:cubicBezTo>
                <a:cubicBezTo>
                  <a:pt x="1466578" y="719110"/>
                  <a:pt x="1458229" y="813066"/>
                  <a:pt x="1451383" y="907022"/>
                </a:cubicBezTo>
                <a:cubicBezTo>
                  <a:pt x="1448878" y="941246"/>
                  <a:pt x="1445816" y="975470"/>
                  <a:pt x="1452663" y="1009694"/>
                </a:cubicBezTo>
                <a:cubicBezTo>
                  <a:pt x="1458090" y="1038574"/>
                  <a:pt x="1459209" y="1067889"/>
                  <a:pt x="1456002" y="1096988"/>
                </a:cubicBezTo>
                <a:cubicBezTo>
                  <a:pt x="1452796" y="1122760"/>
                  <a:pt x="1452034" y="1148693"/>
                  <a:pt x="1453720" y="1174562"/>
                </a:cubicBezTo>
                <a:cubicBezTo>
                  <a:pt x="1457199" y="1209699"/>
                  <a:pt x="1459899" y="1244847"/>
                  <a:pt x="1461722" y="1280018"/>
                </a:cubicBezTo>
                <a:lnTo>
                  <a:pt x="1463039" y="1330769"/>
                </a:lnTo>
                <a:lnTo>
                  <a:pt x="1463039" y="1433804"/>
                </a:lnTo>
                <a:lnTo>
                  <a:pt x="1458897" y="1471900"/>
                </a:lnTo>
                <a:lnTo>
                  <a:pt x="1458306" y="1476109"/>
                </a:lnTo>
                <a:lnTo>
                  <a:pt x="1456251" y="1476006"/>
                </a:lnTo>
                <a:cubicBezTo>
                  <a:pt x="1423775" y="1477710"/>
                  <a:pt x="1391236" y="1478252"/>
                  <a:pt x="1358699" y="1478795"/>
                </a:cubicBezTo>
                <a:lnTo>
                  <a:pt x="1337088" y="1479810"/>
                </a:lnTo>
                <a:lnTo>
                  <a:pt x="1199842" y="1479810"/>
                </a:lnTo>
                <a:lnTo>
                  <a:pt x="1178285" y="1478795"/>
                </a:lnTo>
                <a:cubicBezTo>
                  <a:pt x="1072671" y="1461942"/>
                  <a:pt x="965946" y="1459625"/>
                  <a:pt x="859950" y="1471898"/>
                </a:cubicBezTo>
                <a:lnTo>
                  <a:pt x="711774" y="1479810"/>
                </a:lnTo>
                <a:lnTo>
                  <a:pt x="637511" y="1479810"/>
                </a:lnTo>
                <a:lnTo>
                  <a:pt x="500700" y="1474455"/>
                </a:lnTo>
                <a:cubicBezTo>
                  <a:pt x="412071" y="1467172"/>
                  <a:pt x="323261" y="1461748"/>
                  <a:pt x="234328" y="1468257"/>
                </a:cubicBezTo>
                <a:cubicBezTo>
                  <a:pt x="217301" y="1469536"/>
                  <a:pt x="200486" y="1472964"/>
                  <a:pt x="183686" y="1476228"/>
                </a:cubicBezTo>
                <a:lnTo>
                  <a:pt x="157756" y="1479810"/>
                </a:lnTo>
                <a:lnTo>
                  <a:pt x="13214" y="1479810"/>
                </a:lnTo>
                <a:lnTo>
                  <a:pt x="15315" y="1462749"/>
                </a:lnTo>
                <a:cubicBezTo>
                  <a:pt x="16576" y="1445267"/>
                  <a:pt x="16192" y="1427772"/>
                  <a:pt x="11891" y="1410409"/>
                </a:cubicBezTo>
                <a:cubicBezTo>
                  <a:pt x="-1809" y="1355230"/>
                  <a:pt x="931" y="1300104"/>
                  <a:pt x="6411" y="1244508"/>
                </a:cubicBezTo>
                <a:cubicBezTo>
                  <a:pt x="10521" y="1203137"/>
                  <a:pt x="15069" y="1161296"/>
                  <a:pt x="6849" y="1119455"/>
                </a:cubicBezTo>
                <a:cubicBezTo>
                  <a:pt x="3315" y="1100041"/>
                  <a:pt x="3315" y="1080187"/>
                  <a:pt x="6849" y="1060773"/>
                </a:cubicBezTo>
                <a:cubicBezTo>
                  <a:pt x="11123" y="1034622"/>
                  <a:pt x="15178" y="1008733"/>
                  <a:pt x="9698" y="982321"/>
                </a:cubicBezTo>
                <a:cubicBezTo>
                  <a:pt x="7288" y="970815"/>
                  <a:pt x="5480" y="959204"/>
                  <a:pt x="4219" y="947592"/>
                </a:cubicBezTo>
                <a:cubicBezTo>
                  <a:pt x="1709" y="917948"/>
                  <a:pt x="2608" y="888136"/>
                  <a:pt x="6903" y="858680"/>
                </a:cubicBezTo>
                <a:cubicBezTo>
                  <a:pt x="11014" y="824475"/>
                  <a:pt x="4328" y="790061"/>
                  <a:pt x="9808" y="755960"/>
                </a:cubicBezTo>
                <a:cubicBezTo>
                  <a:pt x="13699" y="728497"/>
                  <a:pt x="13847" y="700667"/>
                  <a:pt x="10247" y="673166"/>
                </a:cubicBezTo>
                <a:cubicBezTo>
                  <a:pt x="3769" y="621179"/>
                  <a:pt x="4174" y="568621"/>
                  <a:pt x="11452" y="516733"/>
                </a:cubicBezTo>
                <a:cubicBezTo>
                  <a:pt x="15946" y="486450"/>
                  <a:pt x="18521" y="455279"/>
                  <a:pt x="10465" y="425571"/>
                </a:cubicBezTo>
                <a:cubicBezTo>
                  <a:pt x="-8495" y="355749"/>
                  <a:pt x="2575" y="285822"/>
                  <a:pt x="10465" y="216366"/>
                </a:cubicBezTo>
                <a:cubicBezTo>
                  <a:pt x="15261" y="179065"/>
                  <a:pt x="15370" y="141350"/>
                  <a:pt x="10795" y="104023"/>
                </a:cubicBezTo>
                <a:cubicBezTo>
                  <a:pt x="6734" y="76457"/>
                  <a:pt x="4312" y="48717"/>
                  <a:pt x="3534" y="20936"/>
                </a:cubicBezTo>
                <a:lnTo>
                  <a:pt x="3924" y="8444"/>
                </a:lnTo>
                <a:lnTo>
                  <a:pt x="72291" y="7146"/>
                </a:lnTo>
                <a:cubicBezTo>
                  <a:pt x="125549" y="5562"/>
                  <a:pt x="178727" y="3395"/>
                  <a:pt x="231770" y="4001"/>
                </a:cubicBezTo>
                <a:cubicBezTo>
                  <a:pt x="276048" y="4486"/>
                  <a:pt x="320207" y="13579"/>
                  <a:pt x="364602" y="11882"/>
                </a:cubicBezTo>
                <a:cubicBezTo>
                  <a:pt x="499146" y="6911"/>
                  <a:pt x="633749" y="8548"/>
                  <a:pt x="768233" y="2061"/>
                </a:cubicBezTo>
                <a:cubicBezTo>
                  <a:pt x="801007" y="-37"/>
                  <a:pt x="833840" y="-532"/>
                  <a:pt x="866622" y="571"/>
                </a:cubicBezTo>
                <a:close/>
              </a:path>
            </a:pathLst>
          </a:custGeom>
        </p:spPr>
        <p:txBody>
          <a:bodyPr wrap="square" rtlCol="0" anchor="ctr">
            <a:noAutofit/>
          </a:bodyPr>
          <a:lstStyle>
            <a:lvl1pPr algn="ctr">
              <a:buNone/>
              <a:defRPr sz="2000"/>
            </a:lvl1pPr>
          </a:lstStyle>
          <a:p>
            <a:pPr rtl="0"/>
            <a:r>
              <a:rPr lang="es-ES" noProof="0"/>
              <a:t>Haga clic en el icono para agregar una imagen</a:t>
            </a:r>
          </a:p>
        </p:txBody>
      </p:sp>
      <p:sp>
        <p:nvSpPr>
          <p:cNvPr id="30" name="Marcador de posición de imagen 29">
            <a:extLst>
              <a:ext uri="{FF2B5EF4-FFF2-40B4-BE49-F238E27FC236}">
                <a16:creationId xmlns:a16="http://schemas.microsoft.com/office/drawing/2014/main" id="{163C3609-48D8-42DB-AD9E-61699A6F1318}"/>
              </a:ext>
            </a:extLst>
          </p:cNvPr>
          <p:cNvSpPr>
            <a:spLocks noGrp="1"/>
          </p:cNvSpPr>
          <p:nvPr>
            <p:ph type="pic" sz="quarter" idx="17"/>
          </p:nvPr>
        </p:nvSpPr>
        <p:spPr>
          <a:xfrm>
            <a:off x="10101259" y="3064916"/>
            <a:ext cx="1442437" cy="1477990"/>
          </a:xfrm>
          <a:custGeom>
            <a:avLst/>
            <a:gdLst>
              <a:gd name="connsiteX0" fmla="*/ 866623 w 1442437"/>
              <a:gd name="connsiteY0" fmla="*/ 571 h 1477990"/>
              <a:gd name="connsiteX1" fmla="*/ 964707 w 1442437"/>
              <a:gd name="connsiteY1" fmla="*/ 8669 h 1477990"/>
              <a:gd name="connsiteX2" fmla="*/ 1111826 w 1442437"/>
              <a:gd name="connsiteY2" fmla="*/ 8366 h 1477990"/>
              <a:gd name="connsiteX3" fmla="*/ 1290056 w 1442437"/>
              <a:gd name="connsiteY3" fmla="*/ 8730 h 1477990"/>
              <a:gd name="connsiteX4" fmla="*/ 1417398 w 1442437"/>
              <a:gd name="connsiteY4" fmla="*/ 6608 h 1477990"/>
              <a:gd name="connsiteX5" fmla="*/ 1442437 w 1442437"/>
              <a:gd name="connsiteY5" fmla="*/ 5718 h 1477990"/>
              <a:gd name="connsiteX6" fmla="*/ 1442437 w 1442437"/>
              <a:gd name="connsiteY6" fmla="*/ 1476401 h 1477990"/>
              <a:gd name="connsiteX7" fmla="*/ 1386857 w 1442437"/>
              <a:gd name="connsiteY7" fmla="*/ 1477990 h 1477990"/>
              <a:gd name="connsiteX8" fmla="*/ 1169378 w 1442437"/>
              <a:gd name="connsiteY8" fmla="*/ 1477990 h 1477990"/>
              <a:gd name="connsiteX9" fmla="*/ 1019262 w 1442437"/>
              <a:gd name="connsiteY9" fmla="*/ 1464424 h 1477990"/>
              <a:gd name="connsiteX10" fmla="*/ 859951 w 1442437"/>
              <a:gd name="connsiteY10" fmla="*/ 1471898 h 1477990"/>
              <a:gd name="connsiteX11" fmla="*/ 745859 w 1442437"/>
              <a:gd name="connsiteY11" fmla="*/ 1477990 h 1477990"/>
              <a:gd name="connsiteX12" fmla="*/ 591014 w 1442437"/>
              <a:gd name="connsiteY12" fmla="*/ 1477990 h 1477990"/>
              <a:gd name="connsiteX13" fmla="*/ 500701 w 1442437"/>
              <a:gd name="connsiteY13" fmla="*/ 1474455 h 1477990"/>
              <a:gd name="connsiteX14" fmla="*/ 234329 w 1442437"/>
              <a:gd name="connsiteY14" fmla="*/ 1468257 h 1477990"/>
              <a:gd name="connsiteX15" fmla="*/ 183687 w 1442437"/>
              <a:gd name="connsiteY15" fmla="*/ 1476228 h 1477990"/>
              <a:gd name="connsiteX16" fmla="*/ 170933 w 1442437"/>
              <a:gd name="connsiteY16" fmla="*/ 1477990 h 1477990"/>
              <a:gd name="connsiteX17" fmla="*/ 13439 w 1442437"/>
              <a:gd name="connsiteY17" fmla="*/ 1477990 h 1477990"/>
              <a:gd name="connsiteX18" fmla="*/ 15316 w 1442437"/>
              <a:gd name="connsiteY18" fmla="*/ 1462749 h 1477990"/>
              <a:gd name="connsiteX19" fmla="*/ 11892 w 1442437"/>
              <a:gd name="connsiteY19" fmla="*/ 1410409 h 1477990"/>
              <a:gd name="connsiteX20" fmla="*/ 6412 w 1442437"/>
              <a:gd name="connsiteY20" fmla="*/ 1244508 h 1477990"/>
              <a:gd name="connsiteX21" fmla="*/ 6850 w 1442437"/>
              <a:gd name="connsiteY21" fmla="*/ 1119455 h 1477990"/>
              <a:gd name="connsiteX22" fmla="*/ 6850 w 1442437"/>
              <a:gd name="connsiteY22" fmla="*/ 1060773 h 1477990"/>
              <a:gd name="connsiteX23" fmla="*/ 9699 w 1442437"/>
              <a:gd name="connsiteY23" fmla="*/ 982321 h 1477990"/>
              <a:gd name="connsiteX24" fmla="*/ 4220 w 1442437"/>
              <a:gd name="connsiteY24" fmla="*/ 947592 h 1477990"/>
              <a:gd name="connsiteX25" fmla="*/ 6904 w 1442437"/>
              <a:gd name="connsiteY25" fmla="*/ 858680 h 1477990"/>
              <a:gd name="connsiteX26" fmla="*/ 9809 w 1442437"/>
              <a:gd name="connsiteY26" fmla="*/ 755960 h 1477990"/>
              <a:gd name="connsiteX27" fmla="*/ 10248 w 1442437"/>
              <a:gd name="connsiteY27" fmla="*/ 673166 h 1477990"/>
              <a:gd name="connsiteX28" fmla="*/ 11453 w 1442437"/>
              <a:gd name="connsiteY28" fmla="*/ 516733 h 1477990"/>
              <a:gd name="connsiteX29" fmla="*/ 10466 w 1442437"/>
              <a:gd name="connsiteY29" fmla="*/ 425571 h 1477990"/>
              <a:gd name="connsiteX30" fmla="*/ 10466 w 1442437"/>
              <a:gd name="connsiteY30" fmla="*/ 216366 h 1477990"/>
              <a:gd name="connsiteX31" fmla="*/ 10796 w 1442437"/>
              <a:gd name="connsiteY31" fmla="*/ 104023 h 1477990"/>
              <a:gd name="connsiteX32" fmla="*/ 3535 w 1442437"/>
              <a:gd name="connsiteY32" fmla="*/ 20936 h 1477990"/>
              <a:gd name="connsiteX33" fmla="*/ 3925 w 1442437"/>
              <a:gd name="connsiteY33" fmla="*/ 8444 h 1477990"/>
              <a:gd name="connsiteX34" fmla="*/ 72292 w 1442437"/>
              <a:gd name="connsiteY34" fmla="*/ 7146 h 1477990"/>
              <a:gd name="connsiteX35" fmla="*/ 231771 w 1442437"/>
              <a:gd name="connsiteY35" fmla="*/ 4001 h 1477990"/>
              <a:gd name="connsiteX36" fmla="*/ 364603 w 1442437"/>
              <a:gd name="connsiteY36" fmla="*/ 11882 h 1477990"/>
              <a:gd name="connsiteX37" fmla="*/ 768234 w 1442437"/>
              <a:gd name="connsiteY37" fmla="*/ 2061 h 1477990"/>
              <a:gd name="connsiteX38" fmla="*/ 866623 w 1442437"/>
              <a:gd name="connsiteY38" fmla="*/ 571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42437" h="1477990">
                <a:moveTo>
                  <a:pt x="866623" y="571"/>
                </a:moveTo>
                <a:cubicBezTo>
                  <a:pt x="899406" y="1673"/>
                  <a:pt x="932137" y="4374"/>
                  <a:pt x="964707" y="8669"/>
                </a:cubicBezTo>
                <a:cubicBezTo>
                  <a:pt x="1013530" y="15823"/>
                  <a:pt x="1062767" y="11397"/>
                  <a:pt x="1111826" y="8366"/>
                </a:cubicBezTo>
                <a:cubicBezTo>
                  <a:pt x="1171217" y="4668"/>
                  <a:pt x="1230548" y="2667"/>
                  <a:pt x="1290056" y="8730"/>
                </a:cubicBezTo>
                <a:cubicBezTo>
                  <a:pt x="1332385" y="13094"/>
                  <a:pt x="1374950" y="9033"/>
                  <a:pt x="1417398" y="6608"/>
                </a:cubicBezTo>
                <a:lnTo>
                  <a:pt x="1442437" y="5718"/>
                </a:lnTo>
                <a:lnTo>
                  <a:pt x="1442437" y="1476401"/>
                </a:lnTo>
                <a:lnTo>
                  <a:pt x="1386857" y="1477990"/>
                </a:lnTo>
                <a:lnTo>
                  <a:pt x="1169378" y="1477990"/>
                </a:lnTo>
                <a:lnTo>
                  <a:pt x="1019262" y="1464424"/>
                </a:lnTo>
                <a:cubicBezTo>
                  <a:pt x="966129" y="1463273"/>
                  <a:pt x="912949" y="1465762"/>
                  <a:pt x="859951" y="1471898"/>
                </a:cubicBezTo>
                <a:lnTo>
                  <a:pt x="745859" y="1477990"/>
                </a:lnTo>
                <a:lnTo>
                  <a:pt x="591014" y="1477990"/>
                </a:lnTo>
                <a:lnTo>
                  <a:pt x="500701" y="1474455"/>
                </a:lnTo>
                <a:cubicBezTo>
                  <a:pt x="412072" y="1467172"/>
                  <a:pt x="323262" y="1461748"/>
                  <a:pt x="234329" y="1468257"/>
                </a:cubicBezTo>
                <a:cubicBezTo>
                  <a:pt x="217302" y="1469536"/>
                  <a:pt x="200487" y="1472964"/>
                  <a:pt x="183687" y="1476228"/>
                </a:cubicBezTo>
                <a:lnTo>
                  <a:pt x="170933" y="1477990"/>
                </a:lnTo>
                <a:lnTo>
                  <a:pt x="13439" y="1477990"/>
                </a:lnTo>
                <a:lnTo>
                  <a:pt x="15316" y="1462749"/>
                </a:lnTo>
                <a:cubicBezTo>
                  <a:pt x="16577" y="1445267"/>
                  <a:pt x="16193" y="1427772"/>
                  <a:pt x="11892" y="1410409"/>
                </a:cubicBezTo>
                <a:cubicBezTo>
                  <a:pt x="-1808" y="1355230"/>
                  <a:pt x="932" y="1300104"/>
                  <a:pt x="6412" y="1244508"/>
                </a:cubicBezTo>
                <a:cubicBezTo>
                  <a:pt x="10522" y="1203137"/>
                  <a:pt x="15070" y="1161296"/>
                  <a:pt x="6850" y="1119455"/>
                </a:cubicBezTo>
                <a:cubicBezTo>
                  <a:pt x="3316" y="1100041"/>
                  <a:pt x="3316" y="1080187"/>
                  <a:pt x="6850" y="1060773"/>
                </a:cubicBezTo>
                <a:cubicBezTo>
                  <a:pt x="11124" y="1034622"/>
                  <a:pt x="15179" y="1008733"/>
                  <a:pt x="9699" y="982321"/>
                </a:cubicBezTo>
                <a:cubicBezTo>
                  <a:pt x="7289" y="970815"/>
                  <a:pt x="5481" y="959204"/>
                  <a:pt x="4220" y="947592"/>
                </a:cubicBezTo>
                <a:cubicBezTo>
                  <a:pt x="1710" y="917948"/>
                  <a:pt x="2609" y="888136"/>
                  <a:pt x="6904" y="858680"/>
                </a:cubicBezTo>
                <a:cubicBezTo>
                  <a:pt x="11015" y="824475"/>
                  <a:pt x="4329" y="790061"/>
                  <a:pt x="9809" y="755960"/>
                </a:cubicBezTo>
                <a:cubicBezTo>
                  <a:pt x="13700" y="728497"/>
                  <a:pt x="13848" y="700667"/>
                  <a:pt x="10248" y="673166"/>
                </a:cubicBezTo>
                <a:cubicBezTo>
                  <a:pt x="3770" y="621179"/>
                  <a:pt x="4175" y="568621"/>
                  <a:pt x="11453" y="516733"/>
                </a:cubicBezTo>
                <a:cubicBezTo>
                  <a:pt x="15947" y="486450"/>
                  <a:pt x="18522" y="455279"/>
                  <a:pt x="10466" y="425571"/>
                </a:cubicBezTo>
                <a:cubicBezTo>
                  <a:pt x="-8494" y="355749"/>
                  <a:pt x="2576" y="285822"/>
                  <a:pt x="10466" y="216366"/>
                </a:cubicBezTo>
                <a:cubicBezTo>
                  <a:pt x="15262" y="179065"/>
                  <a:pt x="15371" y="141350"/>
                  <a:pt x="10796" y="104023"/>
                </a:cubicBezTo>
                <a:cubicBezTo>
                  <a:pt x="6735" y="76457"/>
                  <a:pt x="4313" y="48717"/>
                  <a:pt x="3535" y="20936"/>
                </a:cubicBezTo>
                <a:lnTo>
                  <a:pt x="3925" y="8444"/>
                </a:lnTo>
                <a:lnTo>
                  <a:pt x="72292" y="7146"/>
                </a:lnTo>
                <a:cubicBezTo>
                  <a:pt x="125550" y="5562"/>
                  <a:pt x="178728" y="3395"/>
                  <a:pt x="231771" y="4001"/>
                </a:cubicBezTo>
                <a:cubicBezTo>
                  <a:pt x="276049" y="4486"/>
                  <a:pt x="320208" y="13579"/>
                  <a:pt x="364603" y="11882"/>
                </a:cubicBezTo>
                <a:cubicBezTo>
                  <a:pt x="499147" y="6911"/>
                  <a:pt x="633750" y="8548"/>
                  <a:pt x="768234" y="2061"/>
                </a:cubicBezTo>
                <a:cubicBezTo>
                  <a:pt x="801008" y="-37"/>
                  <a:pt x="833841" y="-532"/>
                  <a:pt x="866623" y="571"/>
                </a:cubicBezTo>
                <a:close/>
              </a:path>
            </a:pathLst>
          </a:custGeom>
        </p:spPr>
        <p:txBody>
          <a:bodyPr wrap="square" rtlCol="0" anchor="ctr">
            <a:noAutofit/>
          </a:bodyPr>
          <a:lstStyle>
            <a:lvl1pPr algn="ctr">
              <a:buNone/>
              <a:defRPr sz="2000"/>
            </a:lvl1pPr>
          </a:lstStyle>
          <a:p>
            <a:pPr rtl="0"/>
            <a:r>
              <a:rPr lang="es-ES" noProof="0"/>
              <a:t>Haga clic en el icono para agregar una imagen</a:t>
            </a:r>
          </a:p>
        </p:txBody>
      </p:sp>
      <p:sp>
        <p:nvSpPr>
          <p:cNvPr id="28" name="Marcador de posición de imagen 27">
            <a:extLst>
              <a:ext uri="{FF2B5EF4-FFF2-40B4-BE49-F238E27FC236}">
                <a16:creationId xmlns:a16="http://schemas.microsoft.com/office/drawing/2014/main" id="{2B03F1E7-A2BE-4059-85FC-6546945FA3FB}"/>
              </a:ext>
            </a:extLst>
          </p:cNvPr>
          <p:cNvSpPr>
            <a:spLocks noGrp="1"/>
          </p:cNvSpPr>
          <p:nvPr>
            <p:ph type="pic" sz="quarter" idx="15"/>
          </p:nvPr>
        </p:nvSpPr>
        <p:spPr>
          <a:xfrm>
            <a:off x="5370488" y="3064916"/>
            <a:ext cx="1455507" cy="1477990"/>
          </a:xfrm>
          <a:custGeom>
            <a:avLst/>
            <a:gdLst>
              <a:gd name="connsiteX0" fmla="*/ 100458 w 1455507"/>
              <a:gd name="connsiteY0" fmla="*/ 0 h 1477990"/>
              <a:gd name="connsiteX1" fmla="*/ 258284 w 1455507"/>
              <a:gd name="connsiteY1" fmla="*/ 0 h 1477990"/>
              <a:gd name="connsiteX2" fmla="*/ 290610 w 1455507"/>
              <a:gd name="connsiteY2" fmla="*/ 2318 h 1477990"/>
              <a:gd name="connsiteX3" fmla="*/ 357070 w 1455507"/>
              <a:gd name="connsiteY3" fmla="*/ 5440 h 1477990"/>
              <a:gd name="connsiteX4" fmla="*/ 558908 w 1455507"/>
              <a:gd name="connsiteY4" fmla="*/ 1098 h 1477990"/>
              <a:gd name="connsiteX5" fmla="*/ 599348 w 1455507"/>
              <a:gd name="connsiteY5" fmla="*/ 0 h 1477990"/>
              <a:gd name="connsiteX6" fmla="*/ 930201 w 1455507"/>
              <a:gd name="connsiteY6" fmla="*/ 0 h 1477990"/>
              <a:gd name="connsiteX7" fmla="*/ 957174 w 1455507"/>
              <a:gd name="connsiteY7" fmla="*/ 2227 h 1477990"/>
              <a:gd name="connsiteX8" fmla="*/ 1104293 w 1455507"/>
              <a:gd name="connsiteY8" fmla="*/ 1924 h 1477990"/>
              <a:gd name="connsiteX9" fmla="*/ 1153561 w 1455507"/>
              <a:gd name="connsiteY9" fmla="*/ 0 h 1477990"/>
              <a:gd name="connsiteX10" fmla="*/ 1229432 w 1455507"/>
              <a:gd name="connsiteY10" fmla="*/ 0 h 1477990"/>
              <a:gd name="connsiteX11" fmla="*/ 1282523 w 1455507"/>
              <a:gd name="connsiteY11" fmla="*/ 2288 h 1477990"/>
              <a:gd name="connsiteX12" fmla="*/ 1409865 w 1455507"/>
              <a:gd name="connsiteY12" fmla="*/ 166 h 1477990"/>
              <a:gd name="connsiteX13" fmla="*/ 1414535 w 1455507"/>
              <a:gd name="connsiteY13" fmla="*/ 0 h 1477990"/>
              <a:gd name="connsiteX14" fmla="*/ 1446877 w 1455507"/>
              <a:gd name="connsiteY14" fmla="*/ 0 h 1477990"/>
              <a:gd name="connsiteX15" fmla="*/ 1441986 w 1455507"/>
              <a:gd name="connsiteY15" fmla="*/ 87863 h 1477990"/>
              <a:gd name="connsiteX16" fmla="*/ 1446522 w 1455507"/>
              <a:gd name="connsiteY16" fmla="*/ 192281 h 1477990"/>
              <a:gd name="connsiteX17" fmla="*/ 1449083 w 1455507"/>
              <a:gd name="connsiteY17" fmla="*/ 384757 h 1477990"/>
              <a:gd name="connsiteX18" fmla="*/ 1445075 w 1455507"/>
              <a:gd name="connsiteY18" fmla="*/ 558660 h 1477990"/>
              <a:gd name="connsiteX19" fmla="*/ 1453480 w 1455507"/>
              <a:gd name="connsiteY19" fmla="*/ 618392 h 1477990"/>
              <a:gd name="connsiteX20" fmla="*/ 1443851 w 1455507"/>
              <a:gd name="connsiteY20" fmla="*/ 900580 h 1477990"/>
              <a:gd name="connsiteX21" fmla="*/ 1445131 w 1455507"/>
              <a:gd name="connsiteY21" fmla="*/ 1003252 h 1477990"/>
              <a:gd name="connsiteX22" fmla="*/ 1448470 w 1455507"/>
              <a:gd name="connsiteY22" fmla="*/ 1090546 h 1477990"/>
              <a:gd name="connsiteX23" fmla="*/ 1446188 w 1455507"/>
              <a:gd name="connsiteY23" fmla="*/ 1168120 h 1477990"/>
              <a:gd name="connsiteX24" fmla="*/ 1454190 w 1455507"/>
              <a:gd name="connsiteY24" fmla="*/ 1273576 h 1477990"/>
              <a:gd name="connsiteX25" fmla="*/ 1455507 w 1455507"/>
              <a:gd name="connsiteY25" fmla="*/ 1324327 h 1477990"/>
              <a:gd name="connsiteX26" fmla="*/ 1455507 w 1455507"/>
              <a:gd name="connsiteY26" fmla="*/ 1427362 h 1477990"/>
              <a:gd name="connsiteX27" fmla="*/ 1451365 w 1455507"/>
              <a:gd name="connsiteY27" fmla="*/ 1465458 h 1477990"/>
              <a:gd name="connsiteX28" fmla="*/ 1450774 w 1455507"/>
              <a:gd name="connsiteY28" fmla="*/ 1469667 h 1477990"/>
              <a:gd name="connsiteX29" fmla="*/ 1448719 w 1455507"/>
              <a:gd name="connsiteY29" fmla="*/ 1469564 h 1477990"/>
              <a:gd name="connsiteX30" fmla="*/ 1351167 w 1455507"/>
              <a:gd name="connsiteY30" fmla="*/ 1472353 h 1477990"/>
              <a:gd name="connsiteX31" fmla="*/ 1170753 w 1455507"/>
              <a:gd name="connsiteY31" fmla="*/ 1472353 h 1477990"/>
              <a:gd name="connsiteX32" fmla="*/ 852418 w 1455507"/>
              <a:gd name="connsiteY32" fmla="*/ 1465456 h 1477990"/>
              <a:gd name="connsiteX33" fmla="*/ 493168 w 1455507"/>
              <a:gd name="connsiteY33" fmla="*/ 1468013 h 1477990"/>
              <a:gd name="connsiteX34" fmla="*/ 226796 w 1455507"/>
              <a:gd name="connsiteY34" fmla="*/ 1461815 h 1477990"/>
              <a:gd name="connsiteX35" fmla="*/ 125602 w 1455507"/>
              <a:gd name="connsiteY35" fmla="*/ 1476769 h 1477990"/>
              <a:gd name="connsiteX36" fmla="*/ 5112 w 1455507"/>
              <a:gd name="connsiteY36" fmla="*/ 1477990 h 1477990"/>
              <a:gd name="connsiteX37" fmla="*/ 7783 w 1455507"/>
              <a:gd name="connsiteY37" fmla="*/ 1456307 h 1477990"/>
              <a:gd name="connsiteX38" fmla="*/ 4359 w 1455507"/>
              <a:gd name="connsiteY38" fmla="*/ 1403967 h 1477990"/>
              <a:gd name="connsiteX39" fmla="*/ 295 w 1455507"/>
              <a:gd name="connsiteY39" fmla="*/ 1370091 h 1477990"/>
              <a:gd name="connsiteX40" fmla="*/ 295 w 1455507"/>
              <a:gd name="connsiteY40" fmla="*/ 1219835 h 1477990"/>
              <a:gd name="connsiteX41" fmla="*/ 3722 w 1455507"/>
              <a:gd name="connsiteY41" fmla="*/ 1175716 h 1477990"/>
              <a:gd name="connsiteX42" fmla="*/ 295 w 1455507"/>
              <a:gd name="connsiteY42" fmla="*/ 1126935 h 1477990"/>
              <a:gd name="connsiteX43" fmla="*/ 295 w 1455507"/>
              <a:gd name="connsiteY43" fmla="*/ 1046801 h 1477990"/>
              <a:gd name="connsiteX44" fmla="*/ 4400 w 1455507"/>
              <a:gd name="connsiteY44" fmla="*/ 1015203 h 1477990"/>
              <a:gd name="connsiteX45" fmla="*/ 2166 w 1455507"/>
              <a:gd name="connsiteY45" fmla="*/ 975879 h 1477990"/>
              <a:gd name="connsiteX46" fmla="*/ 295 w 1455507"/>
              <a:gd name="connsiteY46" fmla="*/ 964020 h 1477990"/>
              <a:gd name="connsiteX47" fmla="*/ 295 w 1455507"/>
              <a:gd name="connsiteY47" fmla="*/ 801667 h 1477990"/>
              <a:gd name="connsiteX48" fmla="*/ 310 w 1455507"/>
              <a:gd name="connsiteY48" fmla="*/ 800839 h 1477990"/>
              <a:gd name="connsiteX49" fmla="*/ 2276 w 1455507"/>
              <a:gd name="connsiteY49" fmla="*/ 749518 h 1477990"/>
              <a:gd name="connsiteX50" fmla="*/ 2715 w 1455507"/>
              <a:gd name="connsiteY50" fmla="*/ 666724 h 1477990"/>
              <a:gd name="connsiteX51" fmla="*/ 295 w 1455507"/>
              <a:gd name="connsiteY51" fmla="*/ 625158 h 1477990"/>
              <a:gd name="connsiteX52" fmla="*/ 295 w 1455507"/>
              <a:gd name="connsiteY52" fmla="*/ 559484 h 1477990"/>
              <a:gd name="connsiteX53" fmla="*/ 3920 w 1455507"/>
              <a:gd name="connsiteY53" fmla="*/ 510291 h 1477990"/>
              <a:gd name="connsiteX54" fmla="*/ 2933 w 1455507"/>
              <a:gd name="connsiteY54" fmla="*/ 419129 h 1477990"/>
              <a:gd name="connsiteX55" fmla="*/ 295 w 1455507"/>
              <a:gd name="connsiteY55" fmla="*/ 403959 h 1477990"/>
              <a:gd name="connsiteX56" fmla="*/ 295 w 1455507"/>
              <a:gd name="connsiteY56" fmla="*/ 237294 h 1477990"/>
              <a:gd name="connsiteX57" fmla="*/ 2933 w 1455507"/>
              <a:gd name="connsiteY57" fmla="*/ 209924 h 1477990"/>
              <a:gd name="connsiteX58" fmla="*/ 3263 w 1455507"/>
              <a:gd name="connsiteY58" fmla="*/ 97581 h 1477990"/>
              <a:gd name="connsiteX59" fmla="*/ 295 w 1455507"/>
              <a:gd name="connsiteY59" fmla="*/ 63619 h 1477990"/>
              <a:gd name="connsiteX60" fmla="*/ 295 w 1455507"/>
              <a:gd name="connsiteY60" fmla="*/ 1928 h 1477990"/>
              <a:gd name="connsiteX61" fmla="*/ 64759 w 1455507"/>
              <a:gd name="connsiteY61"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455507" h="1477990">
                <a:moveTo>
                  <a:pt x="100458" y="0"/>
                </a:moveTo>
                <a:lnTo>
                  <a:pt x="258284" y="0"/>
                </a:lnTo>
                <a:lnTo>
                  <a:pt x="290610" y="2318"/>
                </a:lnTo>
                <a:cubicBezTo>
                  <a:pt x="312734" y="4440"/>
                  <a:pt x="334873" y="6289"/>
                  <a:pt x="357070" y="5440"/>
                </a:cubicBezTo>
                <a:cubicBezTo>
                  <a:pt x="424342" y="2955"/>
                  <a:pt x="491629" y="2121"/>
                  <a:pt x="558908" y="1098"/>
                </a:cubicBezTo>
                <a:lnTo>
                  <a:pt x="599348" y="0"/>
                </a:lnTo>
                <a:lnTo>
                  <a:pt x="930201" y="0"/>
                </a:lnTo>
                <a:lnTo>
                  <a:pt x="957174" y="2227"/>
                </a:lnTo>
                <a:cubicBezTo>
                  <a:pt x="1005997" y="9381"/>
                  <a:pt x="1055234" y="4955"/>
                  <a:pt x="1104293" y="1924"/>
                </a:cubicBezTo>
                <a:lnTo>
                  <a:pt x="1153561" y="0"/>
                </a:lnTo>
                <a:lnTo>
                  <a:pt x="1229432" y="0"/>
                </a:lnTo>
                <a:lnTo>
                  <a:pt x="1282523" y="2288"/>
                </a:lnTo>
                <a:cubicBezTo>
                  <a:pt x="1324852" y="6652"/>
                  <a:pt x="1367417" y="2591"/>
                  <a:pt x="1409865" y="166"/>
                </a:cubicBezTo>
                <a:lnTo>
                  <a:pt x="1414535" y="0"/>
                </a:lnTo>
                <a:lnTo>
                  <a:pt x="1446877" y="0"/>
                </a:lnTo>
                <a:lnTo>
                  <a:pt x="1441986" y="87863"/>
                </a:lnTo>
                <a:cubicBezTo>
                  <a:pt x="1441527" y="122692"/>
                  <a:pt x="1442793" y="157509"/>
                  <a:pt x="1446522" y="192281"/>
                </a:cubicBezTo>
                <a:cubicBezTo>
                  <a:pt x="1452467" y="256325"/>
                  <a:pt x="1453324" y="320620"/>
                  <a:pt x="1449083" y="384757"/>
                </a:cubicBezTo>
                <a:cubicBezTo>
                  <a:pt x="1446133" y="442709"/>
                  <a:pt x="1438896" y="500570"/>
                  <a:pt x="1445075" y="558660"/>
                </a:cubicBezTo>
                <a:cubicBezTo>
                  <a:pt x="1447190" y="578647"/>
                  <a:pt x="1452311" y="598268"/>
                  <a:pt x="1453480" y="618392"/>
                </a:cubicBezTo>
                <a:cubicBezTo>
                  <a:pt x="1459046" y="712668"/>
                  <a:pt x="1450697" y="806624"/>
                  <a:pt x="1443851" y="900580"/>
                </a:cubicBezTo>
                <a:cubicBezTo>
                  <a:pt x="1441346" y="934804"/>
                  <a:pt x="1438284" y="969028"/>
                  <a:pt x="1445131" y="1003252"/>
                </a:cubicBezTo>
                <a:cubicBezTo>
                  <a:pt x="1450558" y="1032132"/>
                  <a:pt x="1451677" y="1061447"/>
                  <a:pt x="1448470" y="1090546"/>
                </a:cubicBezTo>
                <a:cubicBezTo>
                  <a:pt x="1445264" y="1116318"/>
                  <a:pt x="1444502" y="1142251"/>
                  <a:pt x="1446188" y="1168120"/>
                </a:cubicBezTo>
                <a:cubicBezTo>
                  <a:pt x="1449667" y="1203257"/>
                  <a:pt x="1452367" y="1238405"/>
                  <a:pt x="1454190" y="1273576"/>
                </a:cubicBezTo>
                <a:lnTo>
                  <a:pt x="1455507" y="1324327"/>
                </a:lnTo>
                <a:lnTo>
                  <a:pt x="1455507" y="1427362"/>
                </a:lnTo>
                <a:lnTo>
                  <a:pt x="1451365" y="1465458"/>
                </a:lnTo>
                <a:lnTo>
                  <a:pt x="1450774" y="1469667"/>
                </a:lnTo>
                <a:lnTo>
                  <a:pt x="1448719" y="1469564"/>
                </a:lnTo>
                <a:cubicBezTo>
                  <a:pt x="1416243" y="1471268"/>
                  <a:pt x="1383704" y="1471810"/>
                  <a:pt x="1351167" y="1472353"/>
                </a:cubicBezTo>
                <a:cubicBezTo>
                  <a:pt x="1291009" y="1473360"/>
                  <a:pt x="1230608" y="1482658"/>
                  <a:pt x="1170753" y="1472353"/>
                </a:cubicBezTo>
                <a:cubicBezTo>
                  <a:pt x="1065139" y="1455500"/>
                  <a:pt x="958414" y="1453183"/>
                  <a:pt x="852418" y="1465456"/>
                </a:cubicBezTo>
                <a:cubicBezTo>
                  <a:pt x="732873" y="1477389"/>
                  <a:pt x="612811" y="1478242"/>
                  <a:pt x="493168" y="1468013"/>
                </a:cubicBezTo>
                <a:cubicBezTo>
                  <a:pt x="404539" y="1460730"/>
                  <a:pt x="315729" y="1455306"/>
                  <a:pt x="226796" y="1461815"/>
                </a:cubicBezTo>
                <a:cubicBezTo>
                  <a:pt x="192742" y="1464372"/>
                  <a:pt x="159536" y="1475530"/>
                  <a:pt x="125602" y="1476769"/>
                </a:cubicBezTo>
                <a:lnTo>
                  <a:pt x="5112" y="1477990"/>
                </a:lnTo>
                <a:lnTo>
                  <a:pt x="7783" y="1456307"/>
                </a:lnTo>
                <a:cubicBezTo>
                  <a:pt x="9044" y="1438825"/>
                  <a:pt x="8660" y="1421330"/>
                  <a:pt x="4359" y="1403967"/>
                </a:cubicBezTo>
                <a:lnTo>
                  <a:pt x="295" y="1370091"/>
                </a:lnTo>
                <a:lnTo>
                  <a:pt x="295" y="1219835"/>
                </a:lnTo>
                <a:lnTo>
                  <a:pt x="3722" y="1175716"/>
                </a:lnTo>
                <a:lnTo>
                  <a:pt x="295" y="1126935"/>
                </a:lnTo>
                <a:lnTo>
                  <a:pt x="295" y="1046801"/>
                </a:lnTo>
                <a:lnTo>
                  <a:pt x="4400" y="1015203"/>
                </a:lnTo>
                <a:cubicBezTo>
                  <a:pt x="5263" y="1002160"/>
                  <a:pt x="4906" y="989085"/>
                  <a:pt x="2166" y="975879"/>
                </a:cubicBezTo>
                <a:lnTo>
                  <a:pt x="295" y="964020"/>
                </a:lnTo>
                <a:lnTo>
                  <a:pt x="295" y="801667"/>
                </a:lnTo>
                <a:lnTo>
                  <a:pt x="310" y="800839"/>
                </a:lnTo>
                <a:cubicBezTo>
                  <a:pt x="-163" y="783697"/>
                  <a:pt x="-464" y="766569"/>
                  <a:pt x="2276" y="749518"/>
                </a:cubicBezTo>
                <a:cubicBezTo>
                  <a:pt x="6167" y="722055"/>
                  <a:pt x="6315" y="694225"/>
                  <a:pt x="2715" y="666724"/>
                </a:cubicBezTo>
                <a:lnTo>
                  <a:pt x="295" y="625158"/>
                </a:lnTo>
                <a:lnTo>
                  <a:pt x="295" y="559484"/>
                </a:lnTo>
                <a:lnTo>
                  <a:pt x="3920" y="510291"/>
                </a:lnTo>
                <a:cubicBezTo>
                  <a:pt x="8414" y="480008"/>
                  <a:pt x="10989" y="448837"/>
                  <a:pt x="2933" y="419129"/>
                </a:cubicBezTo>
                <a:lnTo>
                  <a:pt x="295" y="403959"/>
                </a:lnTo>
                <a:lnTo>
                  <a:pt x="295" y="237294"/>
                </a:lnTo>
                <a:lnTo>
                  <a:pt x="2933" y="209924"/>
                </a:lnTo>
                <a:cubicBezTo>
                  <a:pt x="7729" y="172623"/>
                  <a:pt x="7838" y="134908"/>
                  <a:pt x="3263" y="97581"/>
                </a:cubicBezTo>
                <a:lnTo>
                  <a:pt x="295" y="63619"/>
                </a:lnTo>
                <a:lnTo>
                  <a:pt x="295" y="1928"/>
                </a:lnTo>
                <a:lnTo>
                  <a:pt x="64759" y="704"/>
                </a:lnTo>
                <a:close/>
              </a:path>
            </a:pathLst>
          </a:custGeom>
        </p:spPr>
        <p:txBody>
          <a:bodyPr wrap="square" rtlCol="0" anchor="ctr">
            <a:noAutofit/>
          </a:bodyPr>
          <a:lstStyle>
            <a:lvl1pPr algn="ctr">
              <a:buNone/>
              <a:defRPr sz="2000"/>
            </a:lvl1pPr>
          </a:lstStyle>
          <a:p>
            <a:pPr rtl="0"/>
            <a:r>
              <a:rPr lang="es-ES" noProof="0"/>
              <a:t>Haga clic en el icono para agregar una imagen</a:t>
            </a:r>
          </a:p>
        </p:txBody>
      </p:sp>
      <p:sp>
        <p:nvSpPr>
          <p:cNvPr id="27" name="Marcador de posición de imagen 26">
            <a:extLst>
              <a:ext uri="{FF2B5EF4-FFF2-40B4-BE49-F238E27FC236}">
                <a16:creationId xmlns:a16="http://schemas.microsoft.com/office/drawing/2014/main" id="{C62C212D-2434-4610-A983-7FC587B517B4}"/>
              </a:ext>
            </a:extLst>
          </p:cNvPr>
          <p:cNvSpPr>
            <a:spLocks noGrp="1"/>
          </p:cNvSpPr>
          <p:nvPr>
            <p:ph type="pic" sz="quarter" idx="14"/>
          </p:nvPr>
        </p:nvSpPr>
        <p:spPr>
          <a:xfrm>
            <a:off x="3009627" y="3064916"/>
            <a:ext cx="1447216" cy="1477990"/>
          </a:xfrm>
          <a:custGeom>
            <a:avLst/>
            <a:gdLst>
              <a:gd name="connsiteX0" fmla="*/ 107991 w 1447216"/>
              <a:gd name="connsiteY0" fmla="*/ 0 h 1477990"/>
              <a:gd name="connsiteX1" fmla="*/ 265817 w 1447216"/>
              <a:gd name="connsiteY1" fmla="*/ 0 h 1477990"/>
              <a:gd name="connsiteX2" fmla="*/ 298143 w 1447216"/>
              <a:gd name="connsiteY2" fmla="*/ 2318 h 1477990"/>
              <a:gd name="connsiteX3" fmla="*/ 364603 w 1447216"/>
              <a:gd name="connsiteY3" fmla="*/ 5440 h 1477990"/>
              <a:gd name="connsiteX4" fmla="*/ 566441 w 1447216"/>
              <a:gd name="connsiteY4" fmla="*/ 1098 h 1477990"/>
              <a:gd name="connsiteX5" fmla="*/ 606880 w 1447216"/>
              <a:gd name="connsiteY5" fmla="*/ 0 h 1477990"/>
              <a:gd name="connsiteX6" fmla="*/ 937733 w 1447216"/>
              <a:gd name="connsiteY6" fmla="*/ 0 h 1477990"/>
              <a:gd name="connsiteX7" fmla="*/ 964707 w 1447216"/>
              <a:gd name="connsiteY7" fmla="*/ 2227 h 1477990"/>
              <a:gd name="connsiteX8" fmla="*/ 1111826 w 1447216"/>
              <a:gd name="connsiteY8" fmla="*/ 1924 h 1477990"/>
              <a:gd name="connsiteX9" fmla="*/ 1161094 w 1447216"/>
              <a:gd name="connsiteY9" fmla="*/ 0 h 1477990"/>
              <a:gd name="connsiteX10" fmla="*/ 1236965 w 1447216"/>
              <a:gd name="connsiteY10" fmla="*/ 0 h 1477990"/>
              <a:gd name="connsiteX11" fmla="*/ 1290056 w 1447216"/>
              <a:gd name="connsiteY11" fmla="*/ 2288 h 1477990"/>
              <a:gd name="connsiteX12" fmla="*/ 1417398 w 1447216"/>
              <a:gd name="connsiteY12" fmla="*/ 166 h 1477990"/>
              <a:gd name="connsiteX13" fmla="*/ 1422068 w 1447216"/>
              <a:gd name="connsiteY13" fmla="*/ 0 h 1477990"/>
              <a:gd name="connsiteX14" fmla="*/ 1447216 w 1447216"/>
              <a:gd name="connsiteY14" fmla="*/ 0 h 1477990"/>
              <a:gd name="connsiteX15" fmla="*/ 1447216 w 1447216"/>
              <a:gd name="connsiteY15" fmla="*/ 1469823 h 1477990"/>
              <a:gd name="connsiteX16" fmla="*/ 1358700 w 1447216"/>
              <a:gd name="connsiteY16" fmla="*/ 1472353 h 1477990"/>
              <a:gd name="connsiteX17" fmla="*/ 1178286 w 1447216"/>
              <a:gd name="connsiteY17" fmla="*/ 1472353 h 1477990"/>
              <a:gd name="connsiteX18" fmla="*/ 859951 w 1447216"/>
              <a:gd name="connsiteY18" fmla="*/ 1465456 h 1477990"/>
              <a:gd name="connsiteX19" fmla="*/ 500701 w 1447216"/>
              <a:gd name="connsiteY19" fmla="*/ 1468013 h 1477990"/>
              <a:gd name="connsiteX20" fmla="*/ 234329 w 1447216"/>
              <a:gd name="connsiteY20" fmla="*/ 1461815 h 1477990"/>
              <a:gd name="connsiteX21" fmla="*/ 133135 w 1447216"/>
              <a:gd name="connsiteY21" fmla="*/ 1476769 h 1477990"/>
              <a:gd name="connsiteX22" fmla="*/ 12645 w 1447216"/>
              <a:gd name="connsiteY22" fmla="*/ 1477990 h 1477990"/>
              <a:gd name="connsiteX23" fmla="*/ 15316 w 1447216"/>
              <a:gd name="connsiteY23" fmla="*/ 1456307 h 1477990"/>
              <a:gd name="connsiteX24" fmla="*/ 11892 w 1447216"/>
              <a:gd name="connsiteY24" fmla="*/ 1403967 h 1477990"/>
              <a:gd name="connsiteX25" fmla="*/ 6412 w 1447216"/>
              <a:gd name="connsiteY25" fmla="*/ 1238066 h 1477990"/>
              <a:gd name="connsiteX26" fmla="*/ 6850 w 1447216"/>
              <a:gd name="connsiteY26" fmla="*/ 1113013 h 1477990"/>
              <a:gd name="connsiteX27" fmla="*/ 6850 w 1447216"/>
              <a:gd name="connsiteY27" fmla="*/ 1054331 h 1477990"/>
              <a:gd name="connsiteX28" fmla="*/ 9699 w 1447216"/>
              <a:gd name="connsiteY28" fmla="*/ 975879 h 1477990"/>
              <a:gd name="connsiteX29" fmla="*/ 4220 w 1447216"/>
              <a:gd name="connsiteY29" fmla="*/ 941150 h 1477990"/>
              <a:gd name="connsiteX30" fmla="*/ 6904 w 1447216"/>
              <a:gd name="connsiteY30" fmla="*/ 852238 h 1477990"/>
              <a:gd name="connsiteX31" fmla="*/ 9809 w 1447216"/>
              <a:gd name="connsiteY31" fmla="*/ 749518 h 1477990"/>
              <a:gd name="connsiteX32" fmla="*/ 10248 w 1447216"/>
              <a:gd name="connsiteY32" fmla="*/ 666724 h 1477990"/>
              <a:gd name="connsiteX33" fmla="*/ 11453 w 1447216"/>
              <a:gd name="connsiteY33" fmla="*/ 510291 h 1477990"/>
              <a:gd name="connsiteX34" fmla="*/ 10466 w 1447216"/>
              <a:gd name="connsiteY34" fmla="*/ 419129 h 1477990"/>
              <a:gd name="connsiteX35" fmla="*/ 10466 w 1447216"/>
              <a:gd name="connsiteY35" fmla="*/ 209924 h 1477990"/>
              <a:gd name="connsiteX36" fmla="*/ 10796 w 1447216"/>
              <a:gd name="connsiteY36" fmla="*/ 97581 h 1477990"/>
              <a:gd name="connsiteX37" fmla="*/ 3535 w 1447216"/>
              <a:gd name="connsiteY37" fmla="*/ 14494 h 1477990"/>
              <a:gd name="connsiteX38" fmla="*/ 3925 w 1447216"/>
              <a:gd name="connsiteY38" fmla="*/ 2002 h 1477990"/>
              <a:gd name="connsiteX39" fmla="*/ 72292 w 1447216"/>
              <a:gd name="connsiteY39"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47216" h="1477990">
                <a:moveTo>
                  <a:pt x="107991" y="0"/>
                </a:moveTo>
                <a:lnTo>
                  <a:pt x="265817" y="0"/>
                </a:lnTo>
                <a:lnTo>
                  <a:pt x="298143" y="2318"/>
                </a:lnTo>
                <a:cubicBezTo>
                  <a:pt x="320267" y="4440"/>
                  <a:pt x="342406" y="6289"/>
                  <a:pt x="364603" y="5440"/>
                </a:cubicBezTo>
                <a:cubicBezTo>
                  <a:pt x="431875" y="2955"/>
                  <a:pt x="499162" y="2121"/>
                  <a:pt x="566441" y="1098"/>
                </a:cubicBezTo>
                <a:lnTo>
                  <a:pt x="606880" y="0"/>
                </a:lnTo>
                <a:lnTo>
                  <a:pt x="937733" y="0"/>
                </a:lnTo>
                <a:lnTo>
                  <a:pt x="964707" y="2227"/>
                </a:lnTo>
                <a:cubicBezTo>
                  <a:pt x="1013530" y="9381"/>
                  <a:pt x="1062767" y="4955"/>
                  <a:pt x="1111826" y="1924"/>
                </a:cubicBezTo>
                <a:lnTo>
                  <a:pt x="1161094" y="0"/>
                </a:lnTo>
                <a:lnTo>
                  <a:pt x="1236965" y="0"/>
                </a:lnTo>
                <a:lnTo>
                  <a:pt x="1290056" y="2288"/>
                </a:lnTo>
                <a:cubicBezTo>
                  <a:pt x="1332385" y="6652"/>
                  <a:pt x="1374950" y="2591"/>
                  <a:pt x="1417398" y="166"/>
                </a:cubicBezTo>
                <a:lnTo>
                  <a:pt x="1422068" y="0"/>
                </a:lnTo>
                <a:lnTo>
                  <a:pt x="1447216" y="0"/>
                </a:lnTo>
                <a:lnTo>
                  <a:pt x="1447216" y="1469823"/>
                </a:lnTo>
                <a:lnTo>
                  <a:pt x="1358700" y="1472353"/>
                </a:lnTo>
                <a:cubicBezTo>
                  <a:pt x="1298542" y="1473360"/>
                  <a:pt x="1238141" y="1482658"/>
                  <a:pt x="1178286" y="1472353"/>
                </a:cubicBezTo>
                <a:cubicBezTo>
                  <a:pt x="1072672" y="1455500"/>
                  <a:pt x="965947" y="1453183"/>
                  <a:pt x="859951" y="1465456"/>
                </a:cubicBezTo>
                <a:cubicBezTo>
                  <a:pt x="740406" y="1477389"/>
                  <a:pt x="620344" y="1478242"/>
                  <a:pt x="500701" y="1468013"/>
                </a:cubicBezTo>
                <a:cubicBezTo>
                  <a:pt x="412072" y="1460730"/>
                  <a:pt x="323262" y="1455306"/>
                  <a:pt x="234329" y="1461815"/>
                </a:cubicBezTo>
                <a:cubicBezTo>
                  <a:pt x="200275" y="1464372"/>
                  <a:pt x="167069" y="1475530"/>
                  <a:pt x="133135" y="1476769"/>
                </a:cubicBezTo>
                <a:lnTo>
                  <a:pt x="12645" y="1477990"/>
                </a:lnTo>
                <a:lnTo>
                  <a:pt x="15316" y="1456307"/>
                </a:lnTo>
                <a:cubicBezTo>
                  <a:pt x="16577" y="1438825"/>
                  <a:pt x="16193" y="1421330"/>
                  <a:pt x="11892" y="1403967"/>
                </a:cubicBezTo>
                <a:cubicBezTo>
                  <a:pt x="-1808" y="1348788"/>
                  <a:pt x="932" y="1293662"/>
                  <a:pt x="6412" y="1238066"/>
                </a:cubicBezTo>
                <a:cubicBezTo>
                  <a:pt x="10522" y="1196695"/>
                  <a:pt x="15070" y="1154854"/>
                  <a:pt x="6850" y="1113013"/>
                </a:cubicBezTo>
                <a:cubicBezTo>
                  <a:pt x="3316" y="1093599"/>
                  <a:pt x="3316" y="1073745"/>
                  <a:pt x="6850" y="1054331"/>
                </a:cubicBezTo>
                <a:cubicBezTo>
                  <a:pt x="11124" y="1028180"/>
                  <a:pt x="15179" y="1002291"/>
                  <a:pt x="9699" y="975879"/>
                </a:cubicBezTo>
                <a:cubicBezTo>
                  <a:pt x="7289" y="964373"/>
                  <a:pt x="5481" y="952762"/>
                  <a:pt x="4220" y="941150"/>
                </a:cubicBezTo>
                <a:cubicBezTo>
                  <a:pt x="1710" y="911506"/>
                  <a:pt x="2609" y="881694"/>
                  <a:pt x="6904" y="852238"/>
                </a:cubicBezTo>
                <a:cubicBezTo>
                  <a:pt x="11015" y="818033"/>
                  <a:pt x="4329" y="783619"/>
                  <a:pt x="9809" y="749518"/>
                </a:cubicBezTo>
                <a:cubicBezTo>
                  <a:pt x="13700" y="722055"/>
                  <a:pt x="13848" y="694225"/>
                  <a:pt x="10248" y="666724"/>
                </a:cubicBezTo>
                <a:cubicBezTo>
                  <a:pt x="3770" y="614737"/>
                  <a:pt x="4175" y="562179"/>
                  <a:pt x="11453" y="510291"/>
                </a:cubicBezTo>
                <a:cubicBezTo>
                  <a:pt x="15947" y="480008"/>
                  <a:pt x="18522" y="448837"/>
                  <a:pt x="10466" y="419129"/>
                </a:cubicBezTo>
                <a:cubicBezTo>
                  <a:pt x="-8494" y="349307"/>
                  <a:pt x="2576" y="279380"/>
                  <a:pt x="10466" y="209924"/>
                </a:cubicBezTo>
                <a:cubicBezTo>
                  <a:pt x="15262" y="172623"/>
                  <a:pt x="15371" y="134908"/>
                  <a:pt x="10796" y="97581"/>
                </a:cubicBezTo>
                <a:cubicBezTo>
                  <a:pt x="6735" y="70015"/>
                  <a:pt x="4313" y="42275"/>
                  <a:pt x="3535" y="14494"/>
                </a:cubicBezTo>
                <a:lnTo>
                  <a:pt x="3925" y="2002"/>
                </a:lnTo>
                <a:lnTo>
                  <a:pt x="72292" y="704"/>
                </a:lnTo>
                <a:close/>
              </a:path>
            </a:pathLst>
          </a:custGeom>
        </p:spPr>
        <p:txBody>
          <a:bodyPr wrap="square" rtlCol="0" anchor="ctr">
            <a:noAutofit/>
          </a:bodyPr>
          <a:lstStyle>
            <a:lvl1pPr algn="ctr">
              <a:buNone/>
              <a:defRPr sz="2000"/>
            </a:lvl1pPr>
          </a:lstStyle>
          <a:p>
            <a:pPr rtl="0"/>
            <a:r>
              <a:rPr lang="es-ES" noProof="0"/>
              <a:t>Haga clic en el icono para agregar una imagen</a:t>
            </a:r>
          </a:p>
        </p:txBody>
      </p:sp>
      <p:sp>
        <p:nvSpPr>
          <p:cNvPr id="26" name="Marcador de posición de imagen 25">
            <a:extLst>
              <a:ext uri="{FF2B5EF4-FFF2-40B4-BE49-F238E27FC236}">
                <a16:creationId xmlns:a16="http://schemas.microsoft.com/office/drawing/2014/main" id="{32959C17-53EC-4A48-8276-E73A5CF1258A}"/>
              </a:ext>
            </a:extLst>
          </p:cNvPr>
          <p:cNvSpPr>
            <a:spLocks noGrp="1"/>
          </p:cNvSpPr>
          <p:nvPr>
            <p:ph type="pic" sz="quarter" idx="13"/>
          </p:nvPr>
        </p:nvSpPr>
        <p:spPr>
          <a:xfrm>
            <a:off x="648304" y="3058476"/>
            <a:ext cx="1463039" cy="1484431"/>
          </a:xfrm>
          <a:custGeom>
            <a:avLst/>
            <a:gdLst>
              <a:gd name="connsiteX0" fmla="*/ 866623 w 1463039"/>
              <a:gd name="connsiteY0" fmla="*/ 570 h 1484431"/>
              <a:gd name="connsiteX1" fmla="*/ 964707 w 1463039"/>
              <a:gd name="connsiteY1" fmla="*/ 8668 h 1484431"/>
              <a:gd name="connsiteX2" fmla="*/ 1111826 w 1463039"/>
              <a:gd name="connsiteY2" fmla="*/ 8365 h 1484431"/>
              <a:gd name="connsiteX3" fmla="*/ 1290056 w 1463039"/>
              <a:gd name="connsiteY3" fmla="*/ 8729 h 1484431"/>
              <a:gd name="connsiteX4" fmla="*/ 1417398 w 1463039"/>
              <a:gd name="connsiteY4" fmla="*/ 6607 h 1484431"/>
              <a:gd name="connsiteX5" fmla="*/ 1454474 w 1463039"/>
              <a:gd name="connsiteY5" fmla="*/ 5289 h 1484431"/>
              <a:gd name="connsiteX6" fmla="*/ 1449519 w 1463039"/>
              <a:gd name="connsiteY6" fmla="*/ 94304 h 1484431"/>
              <a:gd name="connsiteX7" fmla="*/ 1454055 w 1463039"/>
              <a:gd name="connsiteY7" fmla="*/ 198722 h 1484431"/>
              <a:gd name="connsiteX8" fmla="*/ 1456616 w 1463039"/>
              <a:gd name="connsiteY8" fmla="*/ 391198 h 1484431"/>
              <a:gd name="connsiteX9" fmla="*/ 1452608 w 1463039"/>
              <a:gd name="connsiteY9" fmla="*/ 565101 h 1484431"/>
              <a:gd name="connsiteX10" fmla="*/ 1461013 w 1463039"/>
              <a:gd name="connsiteY10" fmla="*/ 624833 h 1484431"/>
              <a:gd name="connsiteX11" fmla="*/ 1451384 w 1463039"/>
              <a:gd name="connsiteY11" fmla="*/ 907021 h 1484431"/>
              <a:gd name="connsiteX12" fmla="*/ 1452664 w 1463039"/>
              <a:gd name="connsiteY12" fmla="*/ 1009693 h 1484431"/>
              <a:gd name="connsiteX13" fmla="*/ 1456003 w 1463039"/>
              <a:gd name="connsiteY13" fmla="*/ 1096987 h 1484431"/>
              <a:gd name="connsiteX14" fmla="*/ 1453721 w 1463039"/>
              <a:gd name="connsiteY14" fmla="*/ 1174561 h 1484431"/>
              <a:gd name="connsiteX15" fmla="*/ 1461723 w 1463039"/>
              <a:gd name="connsiteY15" fmla="*/ 1280017 h 1484431"/>
              <a:gd name="connsiteX16" fmla="*/ 1463039 w 1463039"/>
              <a:gd name="connsiteY16" fmla="*/ 1330730 h 1484431"/>
              <a:gd name="connsiteX17" fmla="*/ 1463039 w 1463039"/>
              <a:gd name="connsiteY17" fmla="*/ 1433812 h 1484431"/>
              <a:gd name="connsiteX18" fmla="*/ 1458898 w 1463039"/>
              <a:gd name="connsiteY18" fmla="*/ 1471899 h 1484431"/>
              <a:gd name="connsiteX19" fmla="*/ 1458307 w 1463039"/>
              <a:gd name="connsiteY19" fmla="*/ 1476108 h 1484431"/>
              <a:gd name="connsiteX20" fmla="*/ 1456252 w 1463039"/>
              <a:gd name="connsiteY20" fmla="*/ 1476005 h 1484431"/>
              <a:gd name="connsiteX21" fmla="*/ 1358700 w 1463039"/>
              <a:gd name="connsiteY21" fmla="*/ 1478794 h 1484431"/>
              <a:gd name="connsiteX22" fmla="*/ 1178286 w 1463039"/>
              <a:gd name="connsiteY22" fmla="*/ 1478794 h 1484431"/>
              <a:gd name="connsiteX23" fmla="*/ 859951 w 1463039"/>
              <a:gd name="connsiteY23" fmla="*/ 1471897 h 1484431"/>
              <a:gd name="connsiteX24" fmla="*/ 500701 w 1463039"/>
              <a:gd name="connsiteY24" fmla="*/ 1474454 h 1484431"/>
              <a:gd name="connsiteX25" fmla="*/ 234329 w 1463039"/>
              <a:gd name="connsiteY25" fmla="*/ 1468256 h 1484431"/>
              <a:gd name="connsiteX26" fmla="*/ 133135 w 1463039"/>
              <a:gd name="connsiteY26" fmla="*/ 1483210 h 1484431"/>
              <a:gd name="connsiteX27" fmla="*/ 12645 w 1463039"/>
              <a:gd name="connsiteY27" fmla="*/ 1484431 h 1484431"/>
              <a:gd name="connsiteX28" fmla="*/ 15316 w 1463039"/>
              <a:gd name="connsiteY28" fmla="*/ 1462748 h 1484431"/>
              <a:gd name="connsiteX29" fmla="*/ 11892 w 1463039"/>
              <a:gd name="connsiteY29" fmla="*/ 1410408 h 1484431"/>
              <a:gd name="connsiteX30" fmla="*/ 6412 w 1463039"/>
              <a:gd name="connsiteY30" fmla="*/ 1244507 h 1484431"/>
              <a:gd name="connsiteX31" fmla="*/ 6850 w 1463039"/>
              <a:gd name="connsiteY31" fmla="*/ 1119454 h 1484431"/>
              <a:gd name="connsiteX32" fmla="*/ 6850 w 1463039"/>
              <a:gd name="connsiteY32" fmla="*/ 1060772 h 1484431"/>
              <a:gd name="connsiteX33" fmla="*/ 9699 w 1463039"/>
              <a:gd name="connsiteY33" fmla="*/ 982320 h 1484431"/>
              <a:gd name="connsiteX34" fmla="*/ 4220 w 1463039"/>
              <a:gd name="connsiteY34" fmla="*/ 947591 h 1484431"/>
              <a:gd name="connsiteX35" fmla="*/ 6904 w 1463039"/>
              <a:gd name="connsiteY35" fmla="*/ 858679 h 1484431"/>
              <a:gd name="connsiteX36" fmla="*/ 9809 w 1463039"/>
              <a:gd name="connsiteY36" fmla="*/ 755959 h 1484431"/>
              <a:gd name="connsiteX37" fmla="*/ 10248 w 1463039"/>
              <a:gd name="connsiteY37" fmla="*/ 673165 h 1484431"/>
              <a:gd name="connsiteX38" fmla="*/ 11453 w 1463039"/>
              <a:gd name="connsiteY38" fmla="*/ 516732 h 1484431"/>
              <a:gd name="connsiteX39" fmla="*/ 10466 w 1463039"/>
              <a:gd name="connsiteY39" fmla="*/ 425570 h 1484431"/>
              <a:gd name="connsiteX40" fmla="*/ 10466 w 1463039"/>
              <a:gd name="connsiteY40" fmla="*/ 216365 h 1484431"/>
              <a:gd name="connsiteX41" fmla="*/ 10796 w 1463039"/>
              <a:gd name="connsiteY41" fmla="*/ 104022 h 1484431"/>
              <a:gd name="connsiteX42" fmla="*/ 3535 w 1463039"/>
              <a:gd name="connsiteY42" fmla="*/ 20935 h 1484431"/>
              <a:gd name="connsiteX43" fmla="*/ 3925 w 1463039"/>
              <a:gd name="connsiteY43" fmla="*/ 8443 h 1484431"/>
              <a:gd name="connsiteX44" fmla="*/ 72292 w 1463039"/>
              <a:gd name="connsiteY44" fmla="*/ 7145 h 1484431"/>
              <a:gd name="connsiteX45" fmla="*/ 231771 w 1463039"/>
              <a:gd name="connsiteY45" fmla="*/ 4000 h 1484431"/>
              <a:gd name="connsiteX46" fmla="*/ 364603 w 1463039"/>
              <a:gd name="connsiteY46" fmla="*/ 11881 h 1484431"/>
              <a:gd name="connsiteX47" fmla="*/ 768234 w 1463039"/>
              <a:gd name="connsiteY47" fmla="*/ 2060 h 1484431"/>
              <a:gd name="connsiteX48" fmla="*/ 866623 w 1463039"/>
              <a:gd name="connsiteY48" fmla="*/ 570 h 148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63039" h="1484431">
                <a:moveTo>
                  <a:pt x="866623" y="570"/>
                </a:moveTo>
                <a:cubicBezTo>
                  <a:pt x="899406" y="1672"/>
                  <a:pt x="932137" y="4373"/>
                  <a:pt x="964707" y="8668"/>
                </a:cubicBezTo>
                <a:cubicBezTo>
                  <a:pt x="1013530" y="15822"/>
                  <a:pt x="1062767" y="11396"/>
                  <a:pt x="1111826" y="8365"/>
                </a:cubicBezTo>
                <a:cubicBezTo>
                  <a:pt x="1171217" y="4667"/>
                  <a:pt x="1230548" y="2666"/>
                  <a:pt x="1290056" y="8729"/>
                </a:cubicBezTo>
                <a:cubicBezTo>
                  <a:pt x="1332385" y="13093"/>
                  <a:pt x="1374950" y="9032"/>
                  <a:pt x="1417398" y="6607"/>
                </a:cubicBezTo>
                <a:lnTo>
                  <a:pt x="1454474" y="5289"/>
                </a:lnTo>
                <a:lnTo>
                  <a:pt x="1449519" y="94304"/>
                </a:lnTo>
                <a:cubicBezTo>
                  <a:pt x="1449060" y="129133"/>
                  <a:pt x="1450326" y="163950"/>
                  <a:pt x="1454055" y="198722"/>
                </a:cubicBezTo>
                <a:cubicBezTo>
                  <a:pt x="1460000" y="262766"/>
                  <a:pt x="1460857" y="327061"/>
                  <a:pt x="1456616" y="391198"/>
                </a:cubicBezTo>
                <a:cubicBezTo>
                  <a:pt x="1453666" y="449150"/>
                  <a:pt x="1446429" y="507011"/>
                  <a:pt x="1452608" y="565101"/>
                </a:cubicBezTo>
                <a:cubicBezTo>
                  <a:pt x="1454723" y="585088"/>
                  <a:pt x="1459844" y="604709"/>
                  <a:pt x="1461013" y="624833"/>
                </a:cubicBezTo>
                <a:cubicBezTo>
                  <a:pt x="1466579" y="719109"/>
                  <a:pt x="1458230" y="813065"/>
                  <a:pt x="1451384" y="907021"/>
                </a:cubicBezTo>
                <a:cubicBezTo>
                  <a:pt x="1448879" y="941245"/>
                  <a:pt x="1445817" y="975469"/>
                  <a:pt x="1452664" y="1009693"/>
                </a:cubicBezTo>
                <a:cubicBezTo>
                  <a:pt x="1458091" y="1038573"/>
                  <a:pt x="1459210" y="1067888"/>
                  <a:pt x="1456003" y="1096987"/>
                </a:cubicBezTo>
                <a:cubicBezTo>
                  <a:pt x="1452797" y="1122759"/>
                  <a:pt x="1452035" y="1148692"/>
                  <a:pt x="1453721" y="1174561"/>
                </a:cubicBezTo>
                <a:cubicBezTo>
                  <a:pt x="1457200" y="1209698"/>
                  <a:pt x="1459900" y="1244846"/>
                  <a:pt x="1461723" y="1280017"/>
                </a:cubicBezTo>
                <a:lnTo>
                  <a:pt x="1463039" y="1330730"/>
                </a:lnTo>
                <a:lnTo>
                  <a:pt x="1463039" y="1433812"/>
                </a:lnTo>
                <a:lnTo>
                  <a:pt x="1458898" y="1471899"/>
                </a:lnTo>
                <a:lnTo>
                  <a:pt x="1458307" y="1476108"/>
                </a:lnTo>
                <a:lnTo>
                  <a:pt x="1456252" y="1476005"/>
                </a:lnTo>
                <a:cubicBezTo>
                  <a:pt x="1423776" y="1477709"/>
                  <a:pt x="1391237" y="1478251"/>
                  <a:pt x="1358700" y="1478794"/>
                </a:cubicBezTo>
                <a:cubicBezTo>
                  <a:pt x="1298542" y="1479801"/>
                  <a:pt x="1238141" y="1489099"/>
                  <a:pt x="1178286" y="1478794"/>
                </a:cubicBezTo>
                <a:cubicBezTo>
                  <a:pt x="1072672" y="1461941"/>
                  <a:pt x="965947" y="1459624"/>
                  <a:pt x="859951" y="1471897"/>
                </a:cubicBezTo>
                <a:cubicBezTo>
                  <a:pt x="740406" y="1483830"/>
                  <a:pt x="620344" y="1484683"/>
                  <a:pt x="500701" y="1474454"/>
                </a:cubicBezTo>
                <a:cubicBezTo>
                  <a:pt x="412072" y="1467171"/>
                  <a:pt x="323262" y="1461747"/>
                  <a:pt x="234329" y="1468256"/>
                </a:cubicBezTo>
                <a:cubicBezTo>
                  <a:pt x="200275" y="1470813"/>
                  <a:pt x="167069" y="1481971"/>
                  <a:pt x="133135" y="1483210"/>
                </a:cubicBezTo>
                <a:lnTo>
                  <a:pt x="12645" y="1484431"/>
                </a:lnTo>
                <a:lnTo>
                  <a:pt x="15316" y="1462748"/>
                </a:lnTo>
                <a:cubicBezTo>
                  <a:pt x="16577" y="1445266"/>
                  <a:pt x="16193" y="1427771"/>
                  <a:pt x="11892" y="1410408"/>
                </a:cubicBezTo>
                <a:cubicBezTo>
                  <a:pt x="-1808" y="1355229"/>
                  <a:pt x="932" y="1300103"/>
                  <a:pt x="6412" y="1244507"/>
                </a:cubicBezTo>
                <a:cubicBezTo>
                  <a:pt x="10522" y="1203136"/>
                  <a:pt x="15070" y="1161295"/>
                  <a:pt x="6850" y="1119454"/>
                </a:cubicBezTo>
                <a:cubicBezTo>
                  <a:pt x="3316" y="1100040"/>
                  <a:pt x="3316" y="1080186"/>
                  <a:pt x="6850" y="1060772"/>
                </a:cubicBezTo>
                <a:cubicBezTo>
                  <a:pt x="11124" y="1034621"/>
                  <a:pt x="15179" y="1008732"/>
                  <a:pt x="9699" y="982320"/>
                </a:cubicBezTo>
                <a:cubicBezTo>
                  <a:pt x="7289" y="970814"/>
                  <a:pt x="5481" y="959203"/>
                  <a:pt x="4220" y="947591"/>
                </a:cubicBezTo>
                <a:cubicBezTo>
                  <a:pt x="1710" y="917947"/>
                  <a:pt x="2609" y="888135"/>
                  <a:pt x="6904" y="858679"/>
                </a:cubicBezTo>
                <a:cubicBezTo>
                  <a:pt x="11015" y="824474"/>
                  <a:pt x="4329" y="790060"/>
                  <a:pt x="9809" y="755959"/>
                </a:cubicBezTo>
                <a:cubicBezTo>
                  <a:pt x="13700" y="728496"/>
                  <a:pt x="13848" y="700666"/>
                  <a:pt x="10248" y="673165"/>
                </a:cubicBezTo>
                <a:cubicBezTo>
                  <a:pt x="3770" y="621178"/>
                  <a:pt x="4175" y="568620"/>
                  <a:pt x="11453" y="516732"/>
                </a:cubicBezTo>
                <a:cubicBezTo>
                  <a:pt x="15947" y="486449"/>
                  <a:pt x="18522" y="455278"/>
                  <a:pt x="10466" y="425570"/>
                </a:cubicBezTo>
                <a:cubicBezTo>
                  <a:pt x="-8494" y="355748"/>
                  <a:pt x="2576" y="285821"/>
                  <a:pt x="10466" y="216365"/>
                </a:cubicBezTo>
                <a:cubicBezTo>
                  <a:pt x="15262" y="179064"/>
                  <a:pt x="15371" y="141349"/>
                  <a:pt x="10796" y="104022"/>
                </a:cubicBezTo>
                <a:cubicBezTo>
                  <a:pt x="6735" y="76456"/>
                  <a:pt x="4313" y="48716"/>
                  <a:pt x="3535" y="20935"/>
                </a:cubicBezTo>
                <a:lnTo>
                  <a:pt x="3925" y="8443"/>
                </a:lnTo>
                <a:lnTo>
                  <a:pt x="72292" y="7145"/>
                </a:lnTo>
                <a:cubicBezTo>
                  <a:pt x="125550" y="5561"/>
                  <a:pt x="178728" y="3394"/>
                  <a:pt x="231771" y="4000"/>
                </a:cubicBezTo>
                <a:cubicBezTo>
                  <a:pt x="276049" y="4485"/>
                  <a:pt x="320208" y="13578"/>
                  <a:pt x="364603" y="11881"/>
                </a:cubicBezTo>
                <a:cubicBezTo>
                  <a:pt x="499147" y="6910"/>
                  <a:pt x="633750" y="8547"/>
                  <a:pt x="768234" y="2060"/>
                </a:cubicBezTo>
                <a:cubicBezTo>
                  <a:pt x="801008" y="-38"/>
                  <a:pt x="833841" y="-533"/>
                  <a:pt x="866623" y="570"/>
                </a:cubicBezTo>
                <a:close/>
              </a:path>
            </a:pathLst>
          </a:custGeom>
        </p:spPr>
        <p:txBody>
          <a:bodyPr wrap="square" rtlCol="0" anchor="ctr">
            <a:noAutofit/>
          </a:bodyPr>
          <a:lstStyle>
            <a:lvl1pPr algn="ctr">
              <a:buNone/>
              <a:defRPr sz="20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465D02BC-5A24-47F7-A4DF-B93FBC0C51B0}"/>
              </a:ext>
            </a:extLst>
          </p:cNvPr>
          <p:cNvSpPr>
            <a:spLocks noGrp="1"/>
          </p:cNvSpPr>
          <p:nvPr>
            <p:ph type="title"/>
          </p:nvPr>
        </p:nvSpPr>
        <p:spPr>
          <a:xfrm>
            <a:off x="0" y="365125"/>
            <a:ext cx="12188952" cy="1325563"/>
          </a:xfrm>
        </p:spPr>
        <p:txBody>
          <a:bodyPr rtlCol="0"/>
          <a:lstStyle>
            <a:lvl1pPr algn="ctr">
              <a:defRPr sz="7200"/>
            </a:lvl1pPr>
          </a:lstStyle>
          <a:p>
            <a:pPr rtl="0"/>
            <a:r>
              <a:rPr lang="es-ES" noProof="0"/>
              <a:t>Haga clic para modificar el estilo de título del patrón</a:t>
            </a:r>
          </a:p>
        </p:txBody>
      </p:sp>
      <p:sp>
        <p:nvSpPr>
          <p:cNvPr id="4" name="Marcador de fecha 3">
            <a:extLst>
              <a:ext uri="{FF2B5EF4-FFF2-40B4-BE49-F238E27FC236}">
                <a16:creationId xmlns:a16="http://schemas.microsoft.com/office/drawing/2014/main" id="{82A61642-BFBA-48AE-A29C-C2AA7386AE95}"/>
              </a:ext>
            </a:extLst>
          </p:cNvPr>
          <p:cNvSpPr>
            <a:spLocks noGrp="1"/>
          </p:cNvSpPr>
          <p:nvPr>
            <p:ph type="dt" sz="half" idx="10"/>
          </p:nvPr>
        </p:nvSpPr>
        <p:spPr/>
        <p:txBody>
          <a:bodyPr rtlCol="0"/>
          <a:lstStyle/>
          <a:p>
            <a:pPr rtl="0"/>
            <a:r>
              <a:rPr lang="es-ES" noProof="0"/>
              <a:t>3/9/20XX</a:t>
            </a:r>
          </a:p>
        </p:txBody>
      </p:sp>
      <p:sp>
        <p:nvSpPr>
          <p:cNvPr id="5" name="Marcador de pie de página 4">
            <a:extLst>
              <a:ext uri="{FF2B5EF4-FFF2-40B4-BE49-F238E27FC236}">
                <a16:creationId xmlns:a16="http://schemas.microsoft.com/office/drawing/2014/main" id="{2AD2029B-6646-4DBF-A302-76A513FC64DB}"/>
              </a:ext>
            </a:extLst>
          </p:cNvPr>
          <p:cNvSpPr>
            <a:spLocks noGrp="1"/>
          </p:cNvSpPr>
          <p:nvPr>
            <p:ph type="ftr" sz="quarter" idx="11"/>
          </p:nvPr>
        </p:nvSpPr>
        <p:spPr/>
        <p:txBody>
          <a:bodyPr rtlCol="0"/>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rtlCol="0"/>
          <a:lstStyle/>
          <a:p>
            <a:pPr rtl="0"/>
            <a:fld id="{2C18C1E5-FB55-42F5-BD6D-9CC153FCDBE6}" type="slidenum">
              <a:rPr lang="es-ES" noProof="0" smtClean="0"/>
              <a:t>‹Nº›</a:t>
            </a:fld>
            <a:endParaRPr lang="es-ES" noProof="0"/>
          </a:p>
        </p:txBody>
      </p:sp>
      <p:sp>
        <p:nvSpPr>
          <p:cNvPr id="19" name="Rectángulo 18" descr="Etiqueta = Color de énfasis&#10;Tipo = Claro&#10;Objetivo = Relleno y líneas">
            <a:extLst>
              <a:ext uri="{FF2B5EF4-FFF2-40B4-BE49-F238E27FC236}">
                <a16:creationId xmlns:a16="http://schemas.microsoft.com/office/drawing/2014/main" id="{2D7984C8-AF4A-4D59-BB2D-72D92F873C0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3" name="Marcador de texto 32">
            <a:extLst>
              <a:ext uri="{FF2B5EF4-FFF2-40B4-BE49-F238E27FC236}">
                <a16:creationId xmlns:a16="http://schemas.microsoft.com/office/drawing/2014/main" id="{EC125114-9BE9-4C21-BEC1-81B685162210}"/>
              </a:ext>
            </a:extLst>
          </p:cNvPr>
          <p:cNvSpPr>
            <a:spLocks noGrp="1"/>
          </p:cNvSpPr>
          <p:nvPr>
            <p:ph type="body" sz="quarter" idx="18" hasCustomPrompt="1"/>
          </p:nvPr>
        </p:nvSpPr>
        <p:spPr>
          <a:xfrm>
            <a:off x="630936" y="4754880"/>
            <a:ext cx="1481328" cy="740664"/>
          </a:xfrm>
        </p:spPr>
        <p:txBody>
          <a:bodyPr rtlCol="0">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rtl="0"/>
            <a:r>
              <a:rPr lang="es-ES" noProof="0"/>
              <a:t>Nombre</a:t>
            </a:r>
          </a:p>
          <a:p>
            <a:pPr lvl="1" rtl="0"/>
            <a:r>
              <a:rPr lang="es-ES" noProof="0"/>
              <a:t>Título</a:t>
            </a:r>
          </a:p>
        </p:txBody>
      </p:sp>
      <p:sp>
        <p:nvSpPr>
          <p:cNvPr id="34" name="Marcador de texto 32">
            <a:extLst>
              <a:ext uri="{FF2B5EF4-FFF2-40B4-BE49-F238E27FC236}">
                <a16:creationId xmlns:a16="http://schemas.microsoft.com/office/drawing/2014/main" id="{2AB98BFD-4068-4EDA-8DE5-E5D978EDDF2E}"/>
              </a:ext>
            </a:extLst>
          </p:cNvPr>
          <p:cNvSpPr>
            <a:spLocks noGrp="1"/>
          </p:cNvSpPr>
          <p:nvPr>
            <p:ph type="body" sz="quarter" idx="19" hasCustomPrompt="1"/>
          </p:nvPr>
        </p:nvSpPr>
        <p:spPr>
          <a:xfrm>
            <a:off x="2993136" y="4754880"/>
            <a:ext cx="1481328" cy="740664"/>
          </a:xfrm>
        </p:spPr>
        <p:txBody>
          <a:bodyPr rtlCol="0">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rtl="0"/>
            <a:r>
              <a:rPr lang="es-ES" noProof="0"/>
              <a:t>Nombre</a:t>
            </a:r>
          </a:p>
          <a:p>
            <a:pPr lvl="1" rtl="0"/>
            <a:r>
              <a:rPr lang="es-ES" noProof="0"/>
              <a:t>Título</a:t>
            </a:r>
          </a:p>
        </p:txBody>
      </p:sp>
      <p:sp>
        <p:nvSpPr>
          <p:cNvPr id="35" name="Marcador de texto 32">
            <a:extLst>
              <a:ext uri="{FF2B5EF4-FFF2-40B4-BE49-F238E27FC236}">
                <a16:creationId xmlns:a16="http://schemas.microsoft.com/office/drawing/2014/main" id="{937737FC-57C8-4243-BE91-4E9684B83613}"/>
              </a:ext>
            </a:extLst>
          </p:cNvPr>
          <p:cNvSpPr>
            <a:spLocks noGrp="1"/>
          </p:cNvSpPr>
          <p:nvPr>
            <p:ph type="body" sz="quarter" idx="20" hasCustomPrompt="1"/>
          </p:nvPr>
        </p:nvSpPr>
        <p:spPr>
          <a:xfrm>
            <a:off x="5355336" y="4754880"/>
            <a:ext cx="1481328" cy="740664"/>
          </a:xfrm>
        </p:spPr>
        <p:txBody>
          <a:bodyPr rtlCol="0">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rtl="0"/>
            <a:r>
              <a:rPr lang="es-ES" noProof="0"/>
              <a:t>Nombre</a:t>
            </a:r>
          </a:p>
          <a:p>
            <a:pPr lvl="1" rtl="0"/>
            <a:r>
              <a:rPr lang="es-ES" noProof="0"/>
              <a:t>Título</a:t>
            </a:r>
          </a:p>
        </p:txBody>
      </p:sp>
      <p:sp>
        <p:nvSpPr>
          <p:cNvPr id="36" name="Marcador de texto 32">
            <a:extLst>
              <a:ext uri="{FF2B5EF4-FFF2-40B4-BE49-F238E27FC236}">
                <a16:creationId xmlns:a16="http://schemas.microsoft.com/office/drawing/2014/main" id="{CA78FA67-D083-4763-B647-4554C3C50977}"/>
              </a:ext>
            </a:extLst>
          </p:cNvPr>
          <p:cNvSpPr>
            <a:spLocks noGrp="1"/>
          </p:cNvSpPr>
          <p:nvPr>
            <p:ph type="body" sz="quarter" idx="21" hasCustomPrompt="1"/>
          </p:nvPr>
        </p:nvSpPr>
        <p:spPr>
          <a:xfrm>
            <a:off x="7717536" y="4754880"/>
            <a:ext cx="1481328" cy="740664"/>
          </a:xfrm>
        </p:spPr>
        <p:txBody>
          <a:bodyPr rtlCol="0">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rtl="0"/>
            <a:r>
              <a:rPr lang="es-ES" noProof="0"/>
              <a:t>Nombre</a:t>
            </a:r>
          </a:p>
          <a:p>
            <a:pPr lvl="1" rtl="0"/>
            <a:r>
              <a:rPr lang="es-ES" noProof="0"/>
              <a:t>Título</a:t>
            </a:r>
          </a:p>
        </p:txBody>
      </p:sp>
      <p:sp>
        <p:nvSpPr>
          <p:cNvPr id="37" name="Marcador de texto 32">
            <a:extLst>
              <a:ext uri="{FF2B5EF4-FFF2-40B4-BE49-F238E27FC236}">
                <a16:creationId xmlns:a16="http://schemas.microsoft.com/office/drawing/2014/main" id="{F1892FE5-DAA3-4902-93EF-46D6565FFB48}"/>
              </a:ext>
            </a:extLst>
          </p:cNvPr>
          <p:cNvSpPr>
            <a:spLocks noGrp="1"/>
          </p:cNvSpPr>
          <p:nvPr>
            <p:ph type="body" sz="quarter" idx="22" hasCustomPrompt="1"/>
          </p:nvPr>
        </p:nvSpPr>
        <p:spPr>
          <a:xfrm>
            <a:off x="10079736" y="4754880"/>
            <a:ext cx="1481328" cy="740664"/>
          </a:xfrm>
        </p:spPr>
        <p:txBody>
          <a:bodyPr rtlCol="0">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rtl="0"/>
            <a:r>
              <a:rPr lang="es-ES" noProof="0"/>
              <a:t>Nombre</a:t>
            </a:r>
          </a:p>
          <a:p>
            <a:pPr lvl="1" rtl="0"/>
            <a:r>
              <a:rPr lang="es-ES" noProof="0"/>
              <a:t>Título</a:t>
            </a:r>
          </a:p>
        </p:txBody>
      </p:sp>
    </p:spTree>
    <p:extLst>
      <p:ext uri="{BB962C8B-B14F-4D97-AF65-F5344CB8AC3E}">
        <p14:creationId xmlns:p14="http://schemas.microsoft.com/office/powerpoint/2010/main" val="218342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ítulo y título del centro de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5D02BC-5A24-47F7-A4DF-B93FBC0C51B0}"/>
              </a:ext>
            </a:extLst>
          </p:cNvPr>
          <p:cNvSpPr>
            <a:spLocks noGrp="1"/>
          </p:cNvSpPr>
          <p:nvPr>
            <p:ph type="title"/>
          </p:nvPr>
        </p:nvSpPr>
        <p:spPr>
          <a:xfrm>
            <a:off x="838200" y="365124"/>
            <a:ext cx="10515600" cy="1325880"/>
          </a:xfrm>
        </p:spPr>
        <p:txBody>
          <a:bodyPr rtlCol="0"/>
          <a:lstStyle>
            <a:lvl1pPr algn="ctr">
              <a:defRPr sz="7200"/>
            </a:lvl1pPr>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48E9219E-EE74-4093-94D6-F663E059C504}"/>
              </a:ext>
            </a:extLst>
          </p:cNvPr>
          <p:cNvSpPr>
            <a:spLocks noGrp="1"/>
          </p:cNvSpPr>
          <p:nvPr>
            <p:ph idx="1"/>
          </p:nvPr>
        </p:nvSpPr>
        <p:spPr>
          <a:xfrm>
            <a:off x="841248" y="2304288"/>
            <a:ext cx="10515600" cy="3877056"/>
          </a:xfrm>
        </p:spPr>
        <p:txBody>
          <a:bodyPr rtlCol="0">
            <a:normAutofit/>
          </a:bodyPr>
          <a:lstStyle>
            <a:lvl1pPr>
              <a:defRPr sz="2800"/>
            </a:lvl1pPr>
            <a:lvl2pPr>
              <a:defRPr sz="2400"/>
            </a:lvl2pPr>
            <a:lvl3pPr>
              <a:defRPr sz="2000"/>
            </a:lvl3pPr>
            <a:lvl4pPr>
              <a:defRPr sz="1800"/>
            </a:lvl4pPr>
            <a:lvl5pPr>
              <a:defRPr sz="18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82A61642-BFBA-48AE-A29C-C2AA7386AE95}"/>
              </a:ext>
            </a:extLst>
          </p:cNvPr>
          <p:cNvSpPr>
            <a:spLocks noGrp="1"/>
          </p:cNvSpPr>
          <p:nvPr>
            <p:ph type="dt" sz="half" idx="10"/>
          </p:nvPr>
        </p:nvSpPr>
        <p:spPr/>
        <p:txBody>
          <a:bodyPr rtlCol="0"/>
          <a:lstStyle>
            <a:lvl1pPr>
              <a:defRPr>
                <a:solidFill>
                  <a:schemeClr val="tx1"/>
                </a:solidFill>
              </a:defRPr>
            </a:lvl1pPr>
          </a:lstStyle>
          <a:p>
            <a:pPr rtl="0"/>
            <a:r>
              <a:rPr lang="es-ES" noProof="0"/>
              <a:t>3/9/20XX</a:t>
            </a:r>
          </a:p>
        </p:txBody>
      </p:sp>
      <p:sp>
        <p:nvSpPr>
          <p:cNvPr id="5" name="Marcador de pie de página 4">
            <a:extLst>
              <a:ext uri="{FF2B5EF4-FFF2-40B4-BE49-F238E27FC236}">
                <a16:creationId xmlns:a16="http://schemas.microsoft.com/office/drawing/2014/main" id="{2AD2029B-6646-4DBF-A302-76A513FC64DB}"/>
              </a:ext>
            </a:extLst>
          </p:cNvPr>
          <p:cNvSpPr>
            <a:spLocks noGrp="1"/>
          </p:cNvSpPr>
          <p:nvPr>
            <p:ph type="ftr" sz="quarter" idx="11"/>
          </p:nvPr>
        </p:nvSpPr>
        <p:spPr/>
        <p:txBody>
          <a:bodyPr rtlCol="0"/>
          <a:lstStyle>
            <a:lvl1pPr>
              <a:defRPr>
                <a:solidFill>
                  <a:schemeClr val="tx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rtlCol="0"/>
          <a:lstStyle>
            <a:lvl1pPr>
              <a:defRPr>
                <a:solidFill>
                  <a:schemeClr val="tx1"/>
                </a:solidFill>
              </a:defRPr>
            </a:lvl1pPr>
          </a:lstStyle>
          <a:p>
            <a:pPr rtl="0"/>
            <a:fld id="{2C18C1E5-FB55-42F5-BD6D-9CC153FCDBE6}" type="slidenum">
              <a:rPr lang="es-ES" noProof="0" smtClean="0"/>
              <a:pPr rtl="0"/>
              <a:t>‹Nº›</a:t>
            </a:fld>
            <a:endParaRPr lang="es-ES" noProof="0"/>
          </a:p>
        </p:txBody>
      </p:sp>
      <p:sp>
        <p:nvSpPr>
          <p:cNvPr id="7" name="Rectángulo 6" descr="Etiqueta = Color de énfasis&#10;Tipo = Claro&#10;Objetivo = Relleno y líneas">
            <a:extLst>
              <a:ext uri="{FF2B5EF4-FFF2-40B4-BE49-F238E27FC236}">
                <a16:creationId xmlns:a16="http://schemas.microsoft.com/office/drawing/2014/main" id="{83465705-093A-460D-83A5-4A4F3275ADB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2558290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ADE264-531D-49C1-A8AF-2B4C1D218FAB}"/>
              </a:ext>
            </a:extLst>
          </p:cNvPr>
          <p:cNvSpPr>
            <a:spLocks noGrp="1"/>
          </p:cNvSpPr>
          <p:nvPr>
            <p:ph type="title"/>
          </p:nvPr>
        </p:nvSpPr>
        <p:spPr/>
        <p:txBody>
          <a:bodyPr rtlCol="0"/>
          <a:lstStyle>
            <a:lvl1pPr algn="ctr">
              <a:defRPr/>
            </a:lvl1pPr>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E4B9A1B8-2F1B-46AA-858A-CFFF5AF7CEB0}"/>
              </a:ext>
            </a:extLst>
          </p:cNvPr>
          <p:cNvSpPr>
            <a:spLocks noGrp="1"/>
          </p:cNvSpPr>
          <p:nvPr>
            <p:ph sz="half" idx="1"/>
          </p:nvPr>
        </p:nvSpPr>
        <p:spPr>
          <a:xfrm>
            <a:off x="838200" y="2304288"/>
            <a:ext cx="5181600" cy="3877056"/>
          </a:xfrm>
        </p:spPr>
        <p:txBody>
          <a:bodyPr rtlCol="0">
            <a:normAutofit/>
          </a:bodyPr>
          <a:lstStyle>
            <a:lvl1pPr>
              <a:defRPr sz="2800"/>
            </a:lvl1pPr>
            <a:lvl2pPr>
              <a:defRPr sz="2400"/>
            </a:lvl2pPr>
            <a:lvl3pPr>
              <a:defRPr sz="2000"/>
            </a:lvl3pPr>
            <a:lvl4pPr>
              <a:defRPr sz="1800"/>
            </a:lvl4pPr>
            <a:lvl5pPr>
              <a:defRPr sz="18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a:extLst>
              <a:ext uri="{FF2B5EF4-FFF2-40B4-BE49-F238E27FC236}">
                <a16:creationId xmlns:a16="http://schemas.microsoft.com/office/drawing/2014/main" id="{6E6B9631-18C0-43BD-8AF3-9137D6D4C234}"/>
              </a:ext>
            </a:extLst>
          </p:cNvPr>
          <p:cNvSpPr>
            <a:spLocks noGrp="1"/>
          </p:cNvSpPr>
          <p:nvPr>
            <p:ph sz="half" idx="2"/>
          </p:nvPr>
        </p:nvSpPr>
        <p:spPr>
          <a:xfrm>
            <a:off x="6172200" y="2304288"/>
            <a:ext cx="5181600" cy="3877056"/>
          </a:xfrm>
        </p:spPr>
        <p:txBody>
          <a:bodyPr rtlCol="0">
            <a:normAutofit/>
          </a:bodyPr>
          <a:lstStyle>
            <a:lvl1pPr>
              <a:defRPr sz="2800"/>
            </a:lvl1pPr>
            <a:lvl2pPr>
              <a:defRPr sz="2400"/>
            </a:lvl2pPr>
            <a:lvl3pPr>
              <a:defRPr sz="2000"/>
            </a:lvl3pPr>
            <a:lvl4pPr>
              <a:defRPr sz="1800"/>
            </a:lvl4pPr>
            <a:lvl5pPr>
              <a:defRPr sz="18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a:extLst>
              <a:ext uri="{FF2B5EF4-FFF2-40B4-BE49-F238E27FC236}">
                <a16:creationId xmlns:a16="http://schemas.microsoft.com/office/drawing/2014/main" id="{E9032FCA-14C6-4497-9C27-3F58062442CE}"/>
              </a:ext>
            </a:extLst>
          </p:cNvPr>
          <p:cNvSpPr>
            <a:spLocks noGrp="1"/>
          </p:cNvSpPr>
          <p:nvPr>
            <p:ph type="dt" sz="half" idx="10"/>
          </p:nvPr>
        </p:nvSpPr>
        <p:spPr/>
        <p:txBody>
          <a:bodyPr rtlCol="0"/>
          <a:lstStyle/>
          <a:p>
            <a:pPr rtl="0"/>
            <a:r>
              <a:rPr lang="es-ES" noProof="0"/>
              <a:t>3/9/20XX</a:t>
            </a:r>
          </a:p>
        </p:txBody>
      </p:sp>
      <p:sp>
        <p:nvSpPr>
          <p:cNvPr id="6" name="Marcador de pie de página 5">
            <a:extLst>
              <a:ext uri="{FF2B5EF4-FFF2-40B4-BE49-F238E27FC236}">
                <a16:creationId xmlns:a16="http://schemas.microsoft.com/office/drawing/2014/main" id="{961E5057-693B-4E10-958E-0ABE79FEC705}"/>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rtlCol="0"/>
          <a:lstStyle/>
          <a:p>
            <a:pPr rtl="0"/>
            <a:fld id="{2C18C1E5-FB55-42F5-BD6D-9CC153FCDBE6}" type="slidenum">
              <a:rPr lang="es-ES" noProof="0" smtClean="0"/>
              <a:t>‹Nº›</a:t>
            </a:fld>
            <a:endParaRPr lang="es-ES" noProof="0"/>
          </a:p>
        </p:txBody>
      </p:sp>
      <p:sp>
        <p:nvSpPr>
          <p:cNvPr id="8" name="Rectángulo 7" descr="Etiqueta = Color de énfasis&#10;Tipo = Claro&#10;Objetivo = Relleno y líneas">
            <a:extLst>
              <a:ext uri="{FF2B5EF4-FFF2-40B4-BE49-F238E27FC236}">
                <a16:creationId xmlns:a16="http://schemas.microsoft.com/office/drawing/2014/main" id="{23FEB8C5-87FB-41BA-B300-D935D5EEAEC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2113232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solidFill>
              </a:defRPr>
            </a:lvl1pPr>
          </a:lstStyle>
          <a:p>
            <a:pPr rtl="0"/>
            <a:r>
              <a:rPr lang="es-ES" noProof="0"/>
              <a:t>3/9/20XX</a:t>
            </a:r>
          </a:p>
        </p:txBody>
      </p:sp>
      <p:sp>
        <p:nvSpPr>
          <p:cNvPr id="5" name="Marcador de pie de página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solidFill>
              </a:defRPr>
            </a:lvl1pPr>
          </a:lstStyle>
          <a:p>
            <a:pPr rtl="0"/>
            <a:r>
              <a:rPr lang="es-ES" noProof="0">
                <a:solidFill>
                  <a:schemeClr val="tx1"/>
                </a:solidFill>
              </a:rPr>
              <a:t>Título de la presentación</a:t>
            </a:r>
          </a:p>
        </p:txBody>
      </p:sp>
      <p:sp>
        <p:nvSpPr>
          <p:cNvPr id="6" name="Marcador de número de diapositiva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solidFill>
              </a:defRPr>
            </a:lvl1pPr>
          </a:lstStyle>
          <a:p>
            <a:pPr rtl="0"/>
            <a:fld id="{2C18C1E5-FB55-42F5-BD6D-9CC153FCDBE6}" type="slidenum">
              <a:rPr lang="es-ES" noProof="0" smtClean="0"/>
              <a:pPr rtl="0"/>
              <a:t>‹Nº›</a:t>
            </a:fld>
            <a:endParaRPr lang="es-ES" noProof="0"/>
          </a:p>
        </p:txBody>
      </p:sp>
    </p:spTree>
    <p:extLst>
      <p:ext uri="{BB962C8B-B14F-4D97-AF65-F5344CB8AC3E}">
        <p14:creationId xmlns:p14="http://schemas.microsoft.com/office/powerpoint/2010/main" val="289588331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44" r:id="rId5"/>
    <p:sldLayoutId id="2147483751" r:id="rId6"/>
    <p:sldLayoutId id="2147483752" r:id="rId7"/>
    <p:sldLayoutId id="2147483753" r:id="rId8"/>
    <p:sldLayoutId id="2147483724" r:id="rId9"/>
    <p:sldLayoutId id="2147483737" r:id="rId10"/>
    <p:sldLayoutId id="2147483755" r:id="rId11"/>
    <p:sldLayoutId id="2147483754" r:id="rId12"/>
    <p:sldLayoutId id="2147483756" r:id="rId13"/>
    <p:sldLayoutId id="2147483739" r:id="rId14"/>
    <p:sldLayoutId id="2147483740" r:id="rId15"/>
    <p:sldLayoutId id="2147483741" r:id="rId16"/>
  </p:sldLayoutIdLst>
  <p:hf hdr="0"/>
  <p:txStyles>
    <p:titleStyle>
      <a:lvl1pPr algn="l" defTabSz="914400" rtl="0" eaLnBrk="1" latinLnBrk="0" hangingPunct="1">
        <a:lnSpc>
          <a:spcPct val="100000"/>
        </a:lnSpc>
        <a:spcBef>
          <a:spcPct val="0"/>
        </a:spcBef>
        <a:buNone/>
        <a:defRPr sz="72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4.jpe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hyperlink" Target="https://www.softwaretestinghelp.com/software-development-life-cycle-sdlc/" TargetMode="External"/><Relationship Id="rId2" Type="http://schemas.openxmlformats.org/officeDocument/2006/relationships/hyperlink" Target="https://www.innovativearchitects.com/KnowledgeCenter/basic-IT-systems/system-development-life-cycle.aspx"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4.jpeg"/><Relationship Id="rId4" Type="http://schemas.openxmlformats.org/officeDocument/2006/relationships/image" Target="../media/image3.gif"/></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16.jpeg"/><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23.jpeg"/><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26.jpeg"/><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27.jpe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28.jpeg"/><Relationship Id="rId4" Type="http://schemas.openxmlformats.org/officeDocument/2006/relationships/image" Target="../media/image4.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eg"/><Relationship Id="rId1" Type="http://schemas.openxmlformats.org/officeDocument/2006/relationships/slideLayout" Target="../slideLayouts/slideLayout9.xml"/><Relationship Id="rId5" Type="http://schemas.openxmlformats.org/officeDocument/2006/relationships/image" Target="../media/image4.jpeg"/><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29.jpeg"/><Relationship Id="rId4" Type="http://schemas.openxmlformats.org/officeDocument/2006/relationships/image" Target="../media/image4.jpe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svg"/><Relationship Id="rId7"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30.jpeg"/><Relationship Id="rId4" Type="http://schemas.openxmlformats.org/officeDocument/2006/relationships/image" Target="../media/image4.jpe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30.jpeg"/><Relationship Id="rId4" Type="http://schemas.openxmlformats.org/officeDocument/2006/relationships/image" Target="../media/image4.jpe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31.jpeg"/><Relationship Id="rId4" Type="http://schemas.openxmlformats.org/officeDocument/2006/relationships/image" Target="../media/image4.jpe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31.jpeg"/><Relationship Id="rId4" Type="http://schemas.openxmlformats.org/officeDocument/2006/relationships/image" Target="../media/image4.jpe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9.xml"/><Relationship Id="rId5" Type="http://schemas.openxmlformats.org/officeDocument/2006/relationships/image" Target="../media/image13.sv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4.jpeg"/></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4.jpeg"/></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4.jpeg"/></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4.jpeg"/></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4.jpeg"/></Relationships>
</file>

<file path=ppt/slides/_rels/slide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4.jpe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9.xml"/><Relationship Id="rId5" Type="http://schemas.openxmlformats.org/officeDocument/2006/relationships/image" Target="../media/image4.jpeg"/><Relationship Id="rId4" Type="http://schemas.openxmlformats.org/officeDocument/2006/relationships/image" Target="../media/image2.sv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9.xml"/><Relationship Id="rId5" Type="http://schemas.openxmlformats.org/officeDocument/2006/relationships/image" Target="../media/image4.jpeg"/><Relationship Id="rId4" Type="http://schemas.openxmlformats.org/officeDocument/2006/relationships/image" Target="../media/image2.svg"/></Relationships>
</file>

<file path=ppt/slides/_rels/slide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jpeg"/></Relationships>
</file>

<file path=ppt/slides/_rels/slide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jpeg"/></Relationships>
</file>

<file path=ppt/slides/_rels/slide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3.gif"/><Relationship Id="rId4" Type="http://schemas.openxmlformats.org/officeDocument/2006/relationships/image" Target="../media/image4.jpeg"/></Relationships>
</file>

<file path=ppt/slides/_rels/slide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jpeg"/></Relationships>
</file>

<file path=ppt/slides/_rels/slide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jpeg"/></Relationships>
</file>

<file path=ppt/slides/_rels/slide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image" Target="../media/image4.jpeg"/></Relationships>
</file>

<file path=ppt/slides/_rels/slide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4.jpeg"/></Relationships>
</file>

<file path=ppt/slides/_rels/slide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3.gif"/><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9.xml"/><Relationship Id="rId6" Type="http://schemas.openxmlformats.org/officeDocument/2006/relationships/image" Target="../media/image50.jpeg"/><Relationship Id="rId5" Type="http://schemas.openxmlformats.org/officeDocument/2006/relationships/image" Target="../media/image4.jpeg"/><Relationship Id="rId4" Type="http://schemas.openxmlformats.org/officeDocument/2006/relationships/image" Target="../media/image2.sv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9.xml"/><Relationship Id="rId6" Type="http://schemas.openxmlformats.org/officeDocument/2006/relationships/image" Target="../media/image51.gif"/><Relationship Id="rId5" Type="http://schemas.openxmlformats.org/officeDocument/2006/relationships/image" Target="../media/image4.jpeg"/><Relationship Id="rId4" Type="http://schemas.openxmlformats.org/officeDocument/2006/relationships/image" Target="../media/image2.svg"/></Relationships>
</file>

<file path=ppt/slides/_rels/slide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4.jpeg"/></Relationships>
</file>

<file path=ppt/slides/_rels/slide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4.jpeg"/></Relationships>
</file>

<file path=ppt/slides/_rels/slide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4.jpeg"/></Relationships>
</file>

<file path=ppt/slides/_rels/slide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55.png"/><Relationship Id="rId4" Type="http://schemas.openxmlformats.org/officeDocument/2006/relationships/image" Target="../media/image4.jpeg"/></Relationships>
</file>

<file path=ppt/slides/_rels/slide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4.jpeg"/></Relationships>
</file>

<file path=ppt/slides/_rels/slide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57.png"/><Relationship Id="rId4" Type="http://schemas.openxmlformats.org/officeDocument/2006/relationships/image" Target="../media/image4.jpeg"/></Relationships>
</file>

<file path=ppt/slides/_rels/slide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58.png"/><Relationship Id="rId4" Type="http://schemas.openxmlformats.org/officeDocument/2006/relationships/image" Target="../media/image4.jpeg"/></Relationships>
</file>

<file path=ppt/slides/_rels/slide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61.png"/><Relationship Id="rId4" Type="http://schemas.openxmlformats.org/officeDocument/2006/relationships/image" Target="../media/image4.jpeg"/></Relationships>
</file>

<file path=ppt/slides/_rels/slide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4.jpeg"/></Relationships>
</file>

<file path=ppt/slides/_rels/slide8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sv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4.jpeg"/></Relationships>
</file>

<file path=ppt/slides/_rels/slide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67.png"/><Relationship Id="rId4" Type="http://schemas.openxmlformats.org/officeDocument/2006/relationships/image" Target="../media/image4.jpeg"/></Relationships>
</file>

<file path=ppt/slides/_rels/slide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68.gif"/><Relationship Id="rId4" Type="http://schemas.openxmlformats.org/officeDocument/2006/relationships/image" Target="../media/image4.jpeg"/></Relationships>
</file>

<file path=ppt/slides/_rels/slide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3.gif"/><Relationship Id="rId4" Type="http://schemas.openxmlformats.org/officeDocument/2006/relationships/image" Target="../media/image4.jpeg"/></Relationships>
</file>

<file path=ppt/slides/_rels/slide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69.gif"/><Relationship Id="rId4" Type="http://schemas.openxmlformats.org/officeDocument/2006/relationships/image" Target="../media/image4.jpeg"/></Relationships>
</file>

<file path=ppt/slides/_rels/slide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70.png"/><Relationship Id="rId4" Type="http://schemas.openxmlformats.org/officeDocument/2006/relationships/image" Target="../media/image4.jpeg"/></Relationships>
</file>

<file path=ppt/slides/_rels/slide8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71.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https://www.youtube.com/embed/gNmrGZSGK1k?feature=oembed" TargetMode="External"/><Relationship Id="rId1" Type="http://schemas.openxmlformats.org/officeDocument/2006/relationships/video" Target="https://www.youtube.com/embed/i-QyW8D3ei0?feature=oembed"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image" Target="../media/image4.jpeg"/></Relationships>
</file>

<file path=ppt/slides/_rels/slide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3.gif"/><Relationship Id="rId4" Type="http://schemas.openxmlformats.org/officeDocument/2006/relationships/image" Target="../media/image4.jpeg"/></Relationships>
</file>

<file path=ppt/slides/_rels/slide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73.gif"/><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Life cycle</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1</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330288" y="1011318"/>
            <a:ext cx="701040" cy="701040"/>
          </a:xfrm>
          <a:prstGeom prst="rect">
            <a:avLst/>
          </a:prstGeom>
        </p:spPr>
      </p:pic>
      <p:pic>
        <p:nvPicPr>
          <p:cNvPr id="9" name="Picture 2" descr="Cat Coding Sticker by SUSHIBOX for iOS &amp; Android | GIPHY">
            <a:extLst>
              <a:ext uri="{FF2B5EF4-FFF2-40B4-BE49-F238E27FC236}">
                <a16:creationId xmlns:a16="http://schemas.microsoft.com/office/drawing/2014/main" id="{36D3448D-56E3-4DF1-A1E9-8E6F5DB694BB}"/>
              </a:ext>
            </a:extLst>
          </p:cNvPr>
          <p:cNvPicPr>
            <a:picLocks noGrp="1" noChangeAspect="1" noChangeArrowheads="1" noCrop="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157662" y="2246327"/>
            <a:ext cx="3876675" cy="3876675"/>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Tree>
    <p:extLst>
      <p:ext uri="{BB962C8B-B14F-4D97-AF65-F5344CB8AC3E}">
        <p14:creationId xmlns:p14="http://schemas.microsoft.com/office/powerpoint/2010/main" val="3983041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847051-5AE4-4DDD-B253-741CF937F0B7}"/>
              </a:ext>
            </a:extLst>
          </p:cNvPr>
          <p:cNvSpPr>
            <a:spLocks noGrp="1"/>
          </p:cNvSpPr>
          <p:nvPr>
            <p:ph type="title"/>
          </p:nvPr>
        </p:nvSpPr>
        <p:spPr/>
        <p:txBody>
          <a:bodyPr/>
          <a:lstStyle/>
          <a:p>
            <a:r>
              <a:rPr lang="es-ES" dirty="0" err="1"/>
              <a:t>References</a:t>
            </a:r>
            <a:endParaRPr lang="es-MX" dirty="0"/>
          </a:p>
        </p:txBody>
      </p:sp>
      <p:sp>
        <p:nvSpPr>
          <p:cNvPr id="7" name="Marcador de fecha 6">
            <a:extLst>
              <a:ext uri="{FF2B5EF4-FFF2-40B4-BE49-F238E27FC236}">
                <a16:creationId xmlns:a16="http://schemas.microsoft.com/office/drawing/2014/main" id="{99309CB5-B448-4651-B536-A9E05C60E151}"/>
              </a:ext>
            </a:extLst>
          </p:cNvPr>
          <p:cNvSpPr>
            <a:spLocks noGrp="1"/>
          </p:cNvSpPr>
          <p:nvPr>
            <p:ph type="dt" sz="half" idx="10"/>
          </p:nvPr>
        </p:nvSpPr>
        <p:spPr/>
        <p:txBody>
          <a:bodyPr/>
          <a:lstStyle/>
          <a:p>
            <a:pPr rtl="0"/>
            <a:r>
              <a:rPr lang="es-ES" dirty="0"/>
              <a:t>14</a:t>
            </a:r>
            <a:r>
              <a:rPr lang="es-ES" noProof="0" dirty="0"/>
              <a:t>/9/2021</a:t>
            </a:r>
          </a:p>
        </p:txBody>
      </p:sp>
      <p:sp>
        <p:nvSpPr>
          <p:cNvPr id="8" name="Marcador de pie de página 7">
            <a:extLst>
              <a:ext uri="{FF2B5EF4-FFF2-40B4-BE49-F238E27FC236}">
                <a16:creationId xmlns:a16="http://schemas.microsoft.com/office/drawing/2014/main" id="{D860CD4F-6E1A-4C08-B198-6E178A6ADF93}"/>
              </a:ext>
            </a:extLst>
          </p:cNvPr>
          <p:cNvSpPr>
            <a:spLocks noGrp="1"/>
          </p:cNvSpPr>
          <p:nvPr>
            <p:ph type="ftr" sz="quarter" idx="11"/>
          </p:nvPr>
        </p:nvSpPr>
        <p:spPr/>
        <p:txBody>
          <a:bodyPr/>
          <a:lstStyle/>
          <a:p>
            <a:pPr rtl="0"/>
            <a:r>
              <a:rPr lang="es-ES" noProof="0" dirty="0"/>
              <a:t>Advanced Programming</a:t>
            </a:r>
          </a:p>
        </p:txBody>
      </p:sp>
      <p:sp>
        <p:nvSpPr>
          <p:cNvPr id="9" name="Marcador de número de diapositiva 8">
            <a:extLst>
              <a:ext uri="{FF2B5EF4-FFF2-40B4-BE49-F238E27FC236}">
                <a16:creationId xmlns:a16="http://schemas.microsoft.com/office/drawing/2014/main" id="{76CC211D-F795-462F-8E92-FEA153786CF4}"/>
              </a:ext>
            </a:extLst>
          </p:cNvPr>
          <p:cNvSpPr>
            <a:spLocks noGrp="1"/>
          </p:cNvSpPr>
          <p:nvPr>
            <p:ph type="sldNum" sz="quarter" idx="12"/>
          </p:nvPr>
        </p:nvSpPr>
        <p:spPr/>
        <p:txBody>
          <a:bodyPr/>
          <a:lstStyle/>
          <a:p>
            <a:pPr rtl="0"/>
            <a:fld id="{2C18C1E5-FB55-42F5-BD6D-9CC153FCDBE6}" type="slidenum">
              <a:rPr lang="es-ES" noProof="0" smtClean="0"/>
              <a:t>10</a:t>
            </a:fld>
            <a:endParaRPr lang="es-ES" noProof="0"/>
          </a:p>
        </p:txBody>
      </p:sp>
      <p:sp>
        <p:nvSpPr>
          <p:cNvPr id="12" name="CuadroTexto 11">
            <a:extLst>
              <a:ext uri="{FF2B5EF4-FFF2-40B4-BE49-F238E27FC236}">
                <a16:creationId xmlns:a16="http://schemas.microsoft.com/office/drawing/2014/main" id="{CF12362F-DB2D-484F-9904-29CA084373CA}"/>
              </a:ext>
            </a:extLst>
          </p:cNvPr>
          <p:cNvSpPr txBox="1"/>
          <p:nvPr/>
        </p:nvSpPr>
        <p:spPr>
          <a:xfrm>
            <a:off x="1409351" y="3238689"/>
            <a:ext cx="9809526" cy="1569660"/>
          </a:xfrm>
          <a:prstGeom prst="rect">
            <a:avLst/>
          </a:prstGeom>
          <a:noFill/>
        </p:spPr>
        <p:txBody>
          <a:bodyPr wrap="square" rtlCol="0">
            <a:spAutoFit/>
          </a:bodyPr>
          <a:lstStyle/>
          <a:p>
            <a:pPr marL="285750" indent="-285750">
              <a:buFont typeface="Arial" panose="020B0604020202020204" pitchFamily="34" charset="0"/>
              <a:buChar char="•"/>
            </a:pPr>
            <a:r>
              <a:rPr lang="es-MX" sz="2400" dirty="0">
                <a:hlinkClick r:id="rId2"/>
              </a:rPr>
              <a:t>https://www.innovativearchitects.com/KnowledgeCenter/basic-IT-systems/system-development-life-cycle.aspx</a:t>
            </a:r>
            <a:endParaRPr lang="es-MX" sz="2400" dirty="0"/>
          </a:p>
          <a:p>
            <a:pPr marL="285750" indent="-285750">
              <a:buFont typeface="Arial" panose="020B0604020202020204" pitchFamily="34" charset="0"/>
              <a:buChar char="•"/>
            </a:pPr>
            <a:r>
              <a:rPr lang="es-MX" sz="2400" dirty="0">
                <a:hlinkClick r:id="rId3"/>
              </a:rPr>
              <a:t>https://www.softwaretestinghelp.com/software-development-life-cycle-sdlc/</a:t>
            </a:r>
            <a:endParaRPr lang="es-MX" sz="2400" dirty="0"/>
          </a:p>
          <a:p>
            <a:pPr marL="285750" indent="-285750">
              <a:buFont typeface="Arial" panose="020B0604020202020204" pitchFamily="34" charset="0"/>
              <a:buChar char="•"/>
            </a:pPr>
            <a:r>
              <a:rPr lang="es-MX" sz="2400" dirty="0" err="1"/>
              <a:t>Chapter</a:t>
            </a:r>
            <a:r>
              <a:rPr lang="es-MX" sz="2400" dirty="0"/>
              <a:t> 8. Software </a:t>
            </a:r>
            <a:r>
              <a:rPr lang="es-MX" sz="2400" dirty="0" err="1"/>
              <a:t>Development</a:t>
            </a:r>
            <a:r>
              <a:rPr lang="es-MX" sz="2400" dirty="0"/>
              <a:t> Security</a:t>
            </a:r>
          </a:p>
          <a:p>
            <a:pPr marL="285750" indent="-285750">
              <a:buFont typeface="Arial" panose="020B0604020202020204" pitchFamily="34" charset="0"/>
              <a:buChar char="•"/>
            </a:pPr>
            <a:r>
              <a:rPr lang="es-MX" sz="2400" dirty="0" err="1"/>
              <a:t>Chapter</a:t>
            </a:r>
            <a:r>
              <a:rPr lang="es-MX" sz="2400" dirty="0"/>
              <a:t> 10. </a:t>
            </a:r>
            <a:r>
              <a:rPr lang="es-MX" sz="2400" dirty="0" err="1"/>
              <a:t>The</a:t>
            </a:r>
            <a:r>
              <a:rPr lang="es-MX" sz="2400" dirty="0"/>
              <a:t> Software </a:t>
            </a:r>
            <a:r>
              <a:rPr lang="es-MX" sz="2400" dirty="0" err="1"/>
              <a:t>Life</a:t>
            </a:r>
            <a:r>
              <a:rPr lang="es-MX" sz="2400" dirty="0"/>
              <a:t> </a:t>
            </a:r>
            <a:r>
              <a:rPr lang="es-MX" sz="2400" dirty="0" err="1"/>
              <a:t>Cycle</a:t>
            </a:r>
            <a:endParaRPr lang="es-MX" sz="2400" dirty="0"/>
          </a:p>
        </p:txBody>
      </p:sp>
    </p:spTree>
    <p:extLst>
      <p:ext uri="{BB962C8B-B14F-4D97-AF65-F5344CB8AC3E}">
        <p14:creationId xmlns:p14="http://schemas.microsoft.com/office/powerpoint/2010/main" val="4134582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 PART I</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11</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pic>
        <p:nvPicPr>
          <p:cNvPr id="9" name="Picture 2" descr="Cat Coding Sticker by SUSHIBOX for iOS &amp; Android | GIPHY">
            <a:extLst>
              <a:ext uri="{FF2B5EF4-FFF2-40B4-BE49-F238E27FC236}">
                <a16:creationId xmlns:a16="http://schemas.microsoft.com/office/drawing/2014/main" id="{36D3448D-56E3-4DF1-A1E9-8E6F5DB694BB}"/>
              </a:ext>
            </a:extLst>
          </p:cNvPr>
          <p:cNvPicPr>
            <a:picLocks noGrp="1" noChangeAspect="1" noChangeArrowheads="1" noCrop="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157662" y="2246327"/>
            <a:ext cx="3876675" cy="3876675"/>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Tree>
    <p:extLst>
      <p:ext uri="{BB962C8B-B14F-4D97-AF65-F5344CB8AC3E}">
        <p14:creationId xmlns:p14="http://schemas.microsoft.com/office/powerpoint/2010/main" val="3301552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 PART I</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12</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853439" y="2499632"/>
            <a:ext cx="10640653" cy="1938992"/>
          </a:xfrm>
          <a:prstGeom prst="rect">
            <a:avLst/>
          </a:prstGeom>
          <a:noFill/>
        </p:spPr>
        <p:txBody>
          <a:bodyPr wrap="square" rtlCol="0">
            <a:spAutoFit/>
          </a:bodyPr>
          <a:lstStyle/>
          <a:p>
            <a:r>
              <a:rPr lang="en-US" sz="2800" dirty="0">
                <a:solidFill>
                  <a:srgbClr val="3D3B49"/>
                </a:solidFill>
                <a:latin typeface="The Hand Black (Cuerpo)"/>
              </a:rPr>
              <a:t>In every project, you need requirements, design, testing, deployment, and maintenance.</a:t>
            </a:r>
          </a:p>
          <a:p>
            <a:endParaRPr lang="en-US" sz="2800" dirty="0">
              <a:solidFill>
                <a:srgbClr val="3D3B49"/>
              </a:solidFill>
              <a:latin typeface="The Hand Black (Cuerpo)"/>
            </a:endParaRPr>
          </a:p>
          <a:p>
            <a:r>
              <a:rPr lang="en-US" sz="2800" dirty="0">
                <a:latin typeface="The Hand Black (Cuerpo)"/>
              </a:rPr>
              <a:t>Exactly how you handle those tasks can vary depending on the scope of the project.</a:t>
            </a:r>
          </a:p>
          <a:p>
            <a:endParaRPr lang="en-US" sz="3600" dirty="0">
              <a:latin typeface="The Hand Black (Cuerpo)"/>
            </a:endParaRPr>
          </a:p>
        </p:txBody>
      </p:sp>
      <p:pic>
        <p:nvPicPr>
          <p:cNvPr id="4098" name="Picture 2" descr="waterfall vs Agile: Which is better for software development?">
            <a:extLst>
              <a:ext uri="{FF2B5EF4-FFF2-40B4-BE49-F238E27FC236}">
                <a16:creationId xmlns:a16="http://schemas.microsoft.com/office/drawing/2014/main" id="{027DAC8F-CE4D-4E4F-8035-180CAD9485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6508" y="3874731"/>
            <a:ext cx="4726892" cy="2481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758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 PART I</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13</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853439" y="2499632"/>
            <a:ext cx="10640653" cy="3970318"/>
          </a:xfrm>
          <a:prstGeom prst="rect">
            <a:avLst/>
          </a:prstGeom>
          <a:noFill/>
        </p:spPr>
        <p:txBody>
          <a:bodyPr wrap="square" rtlCol="0">
            <a:spAutoFit/>
          </a:bodyPr>
          <a:lstStyle/>
          <a:p>
            <a:r>
              <a:rPr lang="en-US" sz="3600" dirty="0">
                <a:latin typeface="The Hand Black (Cuerpo)"/>
              </a:rPr>
              <a:t>Agile methods allow a project’s goals to change over time to track changing customer needs</a:t>
            </a:r>
          </a:p>
          <a:p>
            <a:endParaRPr lang="en-US" sz="3600" dirty="0">
              <a:latin typeface="The Hand Black (Cuerpo)"/>
            </a:endParaRPr>
          </a:p>
          <a:p>
            <a:r>
              <a:rPr lang="en-US" sz="3600" dirty="0">
                <a:latin typeface="The Hand Black (Cuerpo)"/>
              </a:rPr>
              <a:t>Test-driven development forces programmers to write tests for their code.</a:t>
            </a:r>
          </a:p>
          <a:p>
            <a:endParaRPr lang="en-US" sz="3600" dirty="0">
              <a:latin typeface="The Hand Black (Cuerpo)"/>
            </a:endParaRPr>
          </a:p>
          <a:p>
            <a:r>
              <a:rPr lang="en-US" sz="3600" dirty="0">
                <a:latin typeface="The Hand Black (Cuerpo)"/>
              </a:rPr>
              <a:t>Each model has its own philosophy, set of rules, and lists of important principles.</a:t>
            </a:r>
            <a:endParaRPr lang="es-MX" sz="3600" dirty="0">
              <a:latin typeface="The Hand Black (Cuerpo)"/>
            </a:endParaRPr>
          </a:p>
          <a:p>
            <a:r>
              <a:rPr lang="en-US" sz="3600" dirty="0">
                <a:latin typeface="The Hand Black (Cuerpo)"/>
              </a:rPr>
              <a:t>.</a:t>
            </a:r>
          </a:p>
          <a:p>
            <a:endParaRPr lang="en-US" sz="3600" dirty="0">
              <a:latin typeface="The Hand Black (Cuerpo)"/>
            </a:endParaRPr>
          </a:p>
        </p:txBody>
      </p:sp>
    </p:spTree>
    <p:extLst>
      <p:ext uri="{BB962C8B-B14F-4D97-AF65-F5344CB8AC3E}">
        <p14:creationId xmlns:p14="http://schemas.microsoft.com/office/powerpoint/2010/main" val="1010954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 PART I</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14</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853439" y="2499632"/>
            <a:ext cx="10640653" cy="2308324"/>
          </a:xfrm>
          <a:prstGeom prst="rect">
            <a:avLst/>
          </a:prstGeom>
          <a:noFill/>
        </p:spPr>
        <p:txBody>
          <a:bodyPr wrap="square" rtlCol="0">
            <a:spAutoFit/>
          </a:bodyPr>
          <a:lstStyle/>
          <a:p>
            <a:r>
              <a:rPr lang="es-ES" sz="3600" dirty="0">
                <a:latin typeface="The Hand Black (Cuerpo)"/>
              </a:rPr>
              <a:t>Objetive: “</a:t>
            </a:r>
            <a:r>
              <a:rPr lang="en-US" sz="3600" dirty="0">
                <a:latin typeface="The Hand Black (Cuerpo)"/>
              </a:rPr>
              <a:t>what actually matters is whether you produce high-quality software reasonably close to on time and within your budget. A lot of development models use clever techniques.”</a:t>
            </a:r>
            <a:endParaRPr lang="es-MX" sz="3600" dirty="0">
              <a:latin typeface="The Hand Black (Cuerpo)"/>
            </a:endParaRPr>
          </a:p>
          <a:p>
            <a:r>
              <a:rPr lang="en-US" sz="3600" dirty="0">
                <a:latin typeface="The Hand Black (Cuerpo)"/>
              </a:rPr>
              <a:t>.</a:t>
            </a:r>
          </a:p>
          <a:p>
            <a:endParaRPr lang="en-US" sz="3600" dirty="0">
              <a:latin typeface="The Hand Black (Cuerpo)"/>
            </a:endParaRPr>
          </a:p>
        </p:txBody>
      </p:sp>
      <p:pic>
        <p:nvPicPr>
          <p:cNvPr id="5122" name="Picture 2" descr="Product development: Waterfall Model | Software development methodology |  Entrepreneur&amp;#39;s Toolkit">
            <a:extLst>
              <a:ext uri="{FF2B5EF4-FFF2-40B4-BE49-F238E27FC236}">
                <a16:creationId xmlns:a16="http://schemas.microsoft.com/office/drawing/2014/main" id="{DA0EA611-4A01-4F22-B4B5-3BD8594E1D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5114" y="3322324"/>
            <a:ext cx="7981772" cy="3535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094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 PART I</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15</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3" name="Marcador de contenido 2">
            <a:extLst>
              <a:ext uri="{FF2B5EF4-FFF2-40B4-BE49-F238E27FC236}">
                <a16:creationId xmlns:a16="http://schemas.microsoft.com/office/drawing/2014/main" id="{82E04539-42F2-4E54-A956-1960572532DF}"/>
              </a:ext>
            </a:extLst>
          </p:cNvPr>
          <p:cNvSpPr>
            <a:spLocks noGrp="1"/>
          </p:cNvSpPr>
          <p:nvPr>
            <p:ph sz="half" idx="1"/>
          </p:nvPr>
        </p:nvSpPr>
        <p:spPr>
          <a:xfrm>
            <a:off x="3320219" y="2017886"/>
            <a:ext cx="5551562" cy="1189753"/>
          </a:xfrm>
        </p:spPr>
        <p:txBody>
          <a:bodyPr>
            <a:normAutofit/>
          </a:bodyPr>
          <a:lstStyle/>
          <a:p>
            <a:pPr marL="0" indent="0">
              <a:buNone/>
            </a:pPr>
            <a:r>
              <a:rPr lang="es-ES" sz="4800" dirty="0"/>
              <a:t>KIND OF DEVELOPMENT MODELS</a:t>
            </a:r>
            <a:endParaRPr lang="es-MX" sz="4800" dirty="0"/>
          </a:p>
        </p:txBody>
      </p:sp>
      <p:sp>
        <p:nvSpPr>
          <p:cNvPr id="12" name="CuadroTexto 11">
            <a:extLst>
              <a:ext uri="{FF2B5EF4-FFF2-40B4-BE49-F238E27FC236}">
                <a16:creationId xmlns:a16="http://schemas.microsoft.com/office/drawing/2014/main" id="{0747D744-93BB-4AE8-B82F-B780F020B884}"/>
              </a:ext>
            </a:extLst>
          </p:cNvPr>
          <p:cNvSpPr txBox="1"/>
          <p:nvPr/>
        </p:nvSpPr>
        <p:spPr>
          <a:xfrm>
            <a:off x="744141" y="2717482"/>
            <a:ext cx="9377761" cy="1569660"/>
          </a:xfrm>
          <a:prstGeom prst="rect">
            <a:avLst/>
          </a:prstGeom>
          <a:noFill/>
        </p:spPr>
        <p:txBody>
          <a:bodyPr wrap="square" rtlCol="0">
            <a:spAutoFit/>
          </a:bodyPr>
          <a:lstStyle/>
          <a:p>
            <a:pPr marL="514350" indent="-514350">
              <a:buFont typeface="+mj-lt"/>
              <a:buAutoNum type="arabicPeriod"/>
            </a:pPr>
            <a:r>
              <a:rPr lang="en-US" sz="2400" dirty="0">
                <a:latin typeface="The Hand Black (Cuerpo)"/>
              </a:rPr>
              <a:t>Predictive.</a:t>
            </a:r>
          </a:p>
          <a:p>
            <a:pPr marL="514350" indent="-514350">
              <a:buFont typeface="+mj-lt"/>
              <a:buAutoNum type="arabicPeriod"/>
            </a:pPr>
            <a:r>
              <a:rPr lang="en-US" sz="2400" dirty="0">
                <a:latin typeface="The Hand Black (Cuerpo)"/>
              </a:rPr>
              <a:t>Adaptive.</a:t>
            </a:r>
          </a:p>
          <a:p>
            <a:r>
              <a:rPr lang="en-US" sz="2400" dirty="0">
                <a:latin typeface="The Hand Black (Cuerpo)"/>
              </a:rPr>
              <a:t>	You use the requirements to design the system, and you use the design as a blueprint to write the code.</a:t>
            </a:r>
          </a:p>
          <a:p>
            <a:endParaRPr lang="en-US" sz="2400" dirty="0">
              <a:latin typeface="The Hand Black (Cuerpo)"/>
            </a:endParaRPr>
          </a:p>
        </p:txBody>
      </p:sp>
      <p:pic>
        <p:nvPicPr>
          <p:cNvPr id="6146" name="Picture 2" descr="Agile (Adaptive) vs Waterfall (Predictive) Project Management | Blue Ocean  Workshops">
            <a:extLst>
              <a:ext uri="{FF2B5EF4-FFF2-40B4-BE49-F238E27FC236}">
                <a16:creationId xmlns:a16="http://schemas.microsoft.com/office/drawing/2014/main" id="{B251B3FE-F0C0-45AA-81BE-576DE040A8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8757" y="3999432"/>
            <a:ext cx="6956277" cy="244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611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16</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err="1">
                <a:latin typeface="The Hand Black (Cuerpo)"/>
              </a:rPr>
              <a:t>Predictive</a:t>
            </a:r>
            <a:r>
              <a:rPr lang="es-ES" sz="4000" dirty="0">
                <a:latin typeface="The Hand Black (Cuerpo)"/>
              </a:rPr>
              <a:t> </a:t>
            </a:r>
            <a:r>
              <a:rPr lang="es-ES" sz="4000" dirty="0" err="1">
                <a:latin typeface="The Hand Black (Cuerpo)"/>
              </a:rPr>
              <a:t>Model</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6" y="3215090"/>
            <a:ext cx="10640653" cy="2431435"/>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The Hand Black (Cuerpo)"/>
              </a:rPr>
              <a:t>You test the code, have customers sign off saying it really does what the specification says it should, and then pop the champagne</a:t>
            </a:r>
            <a:r>
              <a:rPr lang="es-ES" sz="3600" dirty="0">
                <a:latin typeface="The Hand Black (Cuerpo)"/>
              </a:rPr>
              <a:t>.</a:t>
            </a:r>
            <a:endParaRPr lang="en-US" sz="3200" dirty="0">
              <a:latin typeface="The Hand Black (Cuerpo)"/>
            </a:endParaRPr>
          </a:p>
          <a:p>
            <a:pPr marL="571500" indent="-571500">
              <a:buFont typeface="Arial" panose="020B0604020202020204" pitchFamily="34" charset="0"/>
              <a:buChar char="•"/>
            </a:pPr>
            <a:r>
              <a:rPr lang="es-MX" sz="4000" dirty="0" err="1">
                <a:latin typeface="The Hand Black (Cuerpo)"/>
              </a:rPr>
              <a:t>Experience</a:t>
            </a:r>
            <a:endParaRPr lang="es-MX" sz="4000" dirty="0">
              <a:latin typeface="The Hand Black (Cuerpo)"/>
            </a:endParaRPr>
          </a:p>
          <a:p>
            <a:pPr marL="571500" indent="-571500">
              <a:buFont typeface="Arial" panose="020B0604020202020204" pitchFamily="34" charset="0"/>
              <a:buChar char="•"/>
            </a:pPr>
            <a:r>
              <a:rPr lang="es-MX" sz="4000" dirty="0" err="1">
                <a:latin typeface="The Hand Black (Cuerpo)"/>
              </a:rPr>
              <a:t>Predict</a:t>
            </a:r>
            <a:endParaRPr lang="es-MX" sz="4000" dirty="0">
              <a:latin typeface="The Hand Black (Cuerpo)"/>
            </a:endParaRPr>
          </a:p>
        </p:txBody>
      </p:sp>
      <p:pic>
        <p:nvPicPr>
          <p:cNvPr id="13" name="Marcador de imagen en línea 27" descr="Laptop with phone and calculator">
            <a:extLst>
              <a:ext uri="{FF2B5EF4-FFF2-40B4-BE49-F238E27FC236}">
                <a16:creationId xmlns:a16="http://schemas.microsoft.com/office/drawing/2014/main" id="{3AB11E13-F659-48B9-B13C-4D147313C52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323746" y="3937891"/>
            <a:ext cx="2418459" cy="2418459"/>
          </a:xfrm>
          <a:prstGeom prst="rect">
            <a:avLst/>
          </a:prstGeom>
        </p:spPr>
      </p:pic>
    </p:spTree>
    <p:extLst>
      <p:ext uri="{BB962C8B-B14F-4D97-AF65-F5344CB8AC3E}">
        <p14:creationId xmlns:p14="http://schemas.microsoft.com/office/powerpoint/2010/main" val="155216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17</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err="1">
                <a:latin typeface="The Hand Black (Cuerpo)"/>
              </a:rPr>
              <a:t>Adactive</a:t>
            </a:r>
            <a:r>
              <a:rPr lang="es-ES" sz="4000" dirty="0">
                <a:latin typeface="The Hand Black (Cuerpo)"/>
              </a:rPr>
              <a:t> </a:t>
            </a:r>
            <a:r>
              <a:rPr lang="es-ES" sz="4000" dirty="0" err="1">
                <a:latin typeface="The Hand Black (Cuerpo)"/>
              </a:rPr>
              <a:t>Model</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6" y="3215090"/>
            <a:ext cx="10640653" cy="1384995"/>
          </a:xfrm>
          <a:prstGeom prst="rect">
            <a:avLst/>
          </a:prstGeom>
          <a:noFill/>
        </p:spPr>
        <p:txBody>
          <a:bodyPr wrap="square" rtlCol="0">
            <a:spAutoFit/>
          </a:bodyPr>
          <a:lstStyle/>
          <a:p>
            <a:pPr marL="571500" indent="-571500">
              <a:buFont typeface="Arial" panose="020B0604020202020204" pitchFamily="34" charset="0"/>
              <a:buChar char="•"/>
            </a:pPr>
            <a:r>
              <a:rPr lang="en-US" sz="2800" dirty="0">
                <a:latin typeface="The Hand Black (Cuerpo)"/>
              </a:rPr>
              <a:t>Adaptive development model enables you to change the project’s goals if necessary, during development.</a:t>
            </a:r>
          </a:p>
          <a:p>
            <a:pPr marL="571500" indent="-571500">
              <a:buFont typeface="Arial" panose="020B0604020202020204" pitchFamily="34" charset="0"/>
              <a:buChar char="•"/>
            </a:pPr>
            <a:r>
              <a:rPr lang="en-US" sz="2800" dirty="0">
                <a:latin typeface="The Hand Black (Cuerpo)"/>
              </a:rPr>
              <a:t>An adaptive model lets you periodically reevaluate and decide whether you need to change direction.</a:t>
            </a:r>
          </a:p>
          <a:p>
            <a:pPr marL="571500" indent="-571500">
              <a:buFont typeface="Arial" panose="020B0604020202020204" pitchFamily="34" charset="0"/>
              <a:buChar char="•"/>
            </a:pPr>
            <a:r>
              <a:rPr lang="en-US" sz="2800" dirty="0">
                <a:latin typeface="The Hand Black (Cuerpo)"/>
              </a:rPr>
              <a:t>The adaptive model just gives you chances to fine-tune the project if necessary.</a:t>
            </a:r>
            <a:endParaRPr lang="es-MX" sz="2800" dirty="0">
              <a:latin typeface="The Hand Black (Cuerpo)"/>
            </a:endParaRPr>
          </a:p>
        </p:txBody>
      </p:sp>
      <p:pic>
        <p:nvPicPr>
          <p:cNvPr id="13" name="Marcador de imagen en línea 27" descr="Aperture con relleno sólido">
            <a:extLst>
              <a:ext uri="{FF2B5EF4-FFF2-40B4-BE49-F238E27FC236}">
                <a16:creationId xmlns:a16="http://schemas.microsoft.com/office/drawing/2014/main" id="{6BE53CAD-8C0D-4C57-B688-3D9FEC96AB5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366333" y="4048002"/>
            <a:ext cx="2486399" cy="2486399"/>
          </a:xfrm>
          <a:prstGeom prst="rect">
            <a:avLst/>
          </a:prstGeom>
        </p:spPr>
      </p:pic>
    </p:spTree>
    <p:extLst>
      <p:ext uri="{BB962C8B-B14F-4D97-AF65-F5344CB8AC3E}">
        <p14:creationId xmlns:p14="http://schemas.microsoft.com/office/powerpoint/2010/main" val="47466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18</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err="1">
                <a:latin typeface="The Hand Black (Cuerpo)"/>
              </a:rPr>
              <a:t>Adactive</a:t>
            </a:r>
            <a:r>
              <a:rPr lang="es-ES" sz="4000" dirty="0">
                <a:latin typeface="The Hand Black (Cuerpo)"/>
              </a:rPr>
              <a:t> </a:t>
            </a:r>
            <a:r>
              <a:rPr lang="es-ES" sz="4000" dirty="0" err="1">
                <a:latin typeface="The Hand Black (Cuerpo)"/>
              </a:rPr>
              <a:t>Model</a:t>
            </a:r>
            <a:r>
              <a:rPr lang="es-ES" sz="4000" dirty="0">
                <a:latin typeface="The Hand Black (Cuerpo)"/>
              </a:rPr>
              <a:t> </a:t>
            </a:r>
            <a:r>
              <a:rPr lang="es-ES" sz="4000" dirty="0" err="1">
                <a:latin typeface="The Hand Black (Cuerpo)"/>
              </a:rPr>
              <a:t>analogy</a:t>
            </a:r>
            <a:r>
              <a:rPr lang="es-ES" sz="4000" dirty="0">
                <a:latin typeface="The Hand Black (Cuerpo)"/>
              </a:rPr>
              <a:t> </a:t>
            </a:r>
            <a:r>
              <a:rPr lang="es-ES" sz="4000" dirty="0" err="1">
                <a:latin typeface="The Hand Black (Cuerpo)"/>
              </a:rPr>
              <a:t>example</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6" y="3215090"/>
            <a:ext cx="10640653" cy="2677656"/>
          </a:xfrm>
          <a:prstGeom prst="rect">
            <a:avLst/>
          </a:prstGeom>
          <a:noFill/>
        </p:spPr>
        <p:txBody>
          <a:bodyPr wrap="square" rtlCol="0">
            <a:spAutoFit/>
          </a:bodyPr>
          <a:lstStyle/>
          <a:p>
            <a:r>
              <a:rPr lang="es-MX" sz="2800" b="0" i="0" dirty="0">
                <a:solidFill>
                  <a:srgbClr val="3D3B49"/>
                </a:solidFill>
                <a:effectLst/>
                <a:latin typeface="Noto serif" panose="02020600060500020200" pitchFamily="18" charset="0"/>
              </a:rPr>
              <a:t>TV detective show</a:t>
            </a:r>
          </a:p>
          <a:p>
            <a:pPr marL="1485900" lvl="2" indent="-571500">
              <a:buFont typeface="+mj-lt"/>
              <a:buAutoNum type="arabicPeriod"/>
            </a:pPr>
            <a:r>
              <a:rPr lang="en-US" sz="2800" dirty="0">
                <a:latin typeface="The Hand Black (Cuerpo)"/>
              </a:rPr>
              <a:t>Your goal is to find the killer.</a:t>
            </a:r>
          </a:p>
          <a:p>
            <a:pPr marL="1485900" lvl="2" indent="-571500">
              <a:buFont typeface="+mj-lt"/>
              <a:buAutoNum type="arabicPeriod"/>
            </a:pPr>
            <a:r>
              <a:rPr lang="en-US" sz="2800" dirty="0">
                <a:latin typeface="The Hand Black (Cuerpo)"/>
              </a:rPr>
              <a:t>interview witnesses, check cell phone records</a:t>
            </a:r>
          </a:p>
          <a:p>
            <a:pPr marL="1485900" lvl="2" indent="-571500">
              <a:buFont typeface="+mj-lt"/>
              <a:buAutoNum type="arabicPeriod"/>
            </a:pPr>
            <a:r>
              <a:rPr lang="en-US" sz="2800" dirty="0">
                <a:latin typeface="The Hand Black (Cuerpo)"/>
              </a:rPr>
              <a:t>you don’t know exactly where the case will lead.</a:t>
            </a:r>
          </a:p>
          <a:p>
            <a:pPr marL="1485900" lvl="2" indent="-571500">
              <a:buFont typeface="+mj-lt"/>
              <a:buAutoNum type="arabicPeriod"/>
            </a:pPr>
            <a:r>
              <a:rPr lang="en-US" sz="2800" dirty="0">
                <a:latin typeface="The Hand Black (Cuerpo)"/>
              </a:rPr>
              <a:t>You follow the first clue, and it leads to a second…</a:t>
            </a:r>
          </a:p>
          <a:p>
            <a:pPr marL="1485900" lvl="2" indent="-571500">
              <a:buFont typeface="+mj-lt"/>
              <a:buAutoNum type="arabicPeriod"/>
            </a:pPr>
            <a:r>
              <a:rPr lang="en-US" sz="2800" dirty="0">
                <a:latin typeface="The Hand Black (Cuerpo)"/>
              </a:rPr>
              <a:t>Each time you find a new clue, you update the direction of the investigation</a:t>
            </a:r>
            <a:endParaRPr lang="es-MX" sz="2800" dirty="0">
              <a:latin typeface="The Hand Black (Cuerpo)"/>
            </a:endParaRPr>
          </a:p>
        </p:txBody>
      </p:sp>
      <p:pic>
        <p:nvPicPr>
          <p:cNvPr id="7172" name="Picture 4" descr="99,997 Detective Imágenes y Fotos - 123RF">
            <a:extLst>
              <a:ext uri="{FF2B5EF4-FFF2-40B4-BE49-F238E27FC236}">
                <a16:creationId xmlns:a16="http://schemas.microsoft.com/office/drawing/2014/main" id="{B66072DD-2AFA-4E11-A26E-3084314D0B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1384" y="2705726"/>
            <a:ext cx="2677656" cy="2677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081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19</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err="1">
                <a:latin typeface="The Hand Black (Cuerpo)"/>
              </a:rPr>
              <a:t>Predictive</a:t>
            </a:r>
            <a:r>
              <a:rPr lang="es-ES" sz="4000" dirty="0">
                <a:latin typeface="The Hand Black (Cuerpo)"/>
              </a:rPr>
              <a:t> </a:t>
            </a:r>
            <a:r>
              <a:rPr lang="es-ES" sz="4000" dirty="0" err="1">
                <a:latin typeface="The Hand Black (Cuerpo)"/>
              </a:rPr>
              <a:t>Model</a:t>
            </a:r>
            <a:r>
              <a:rPr lang="es-ES" sz="4000" dirty="0">
                <a:latin typeface="The Hand Black (Cuerpo)"/>
              </a:rPr>
              <a:t> </a:t>
            </a:r>
            <a:r>
              <a:rPr lang="es-ES" sz="4000" dirty="0" err="1">
                <a:latin typeface="The Hand Black (Cuerpo)"/>
              </a:rPr>
              <a:t>Success</a:t>
            </a:r>
            <a:r>
              <a:rPr lang="es-ES" sz="4000" dirty="0">
                <a:latin typeface="The Hand Black (Cuerpo)"/>
              </a:rPr>
              <a:t> </a:t>
            </a:r>
            <a:r>
              <a:rPr lang="es-ES" sz="4000" dirty="0" err="1">
                <a:latin typeface="The Hand Black (Cuerpo)"/>
              </a:rPr>
              <a:t>Indicators</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6" y="3215090"/>
            <a:ext cx="10640653" cy="2246769"/>
          </a:xfrm>
          <a:prstGeom prst="rect">
            <a:avLst/>
          </a:prstGeom>
          <a:noFill/>
        </p:spPr>
        <p:txBody>
          <a:bodyPr wrap="square" rtlCol="0">
            <a:spAutoFit/>
          </a:bodyPr>
          <a:lstStyle/>
          <a:p>
            <a:pPr marL="571500" indent="-571500">
              <a:buFont typeface="Arial" panose="020B0604020202020204" pitchFamily="34" charset="0"/>
              <a:buChar char="•"/>
            </a:pPr>
            <a:r>
              <a:rPr lang="en-US" sz="2800" b="1" dirty="0">
                <a:latin typeface="The Hand Black (Cuerpo)"/>
              </a:rPr>
              <a:t>User involvement</a:t>
            </a:r>
          </a:p>
          <a:p>
            <a:pPr marL="571500" indent="-571500">
              <a:buFont typeface="Arial" panose="020B0604020202020204" pitchFamily="34" charset="0"/>
              <a:buChar char="•"/>
            </a:pPr>
            <a:r>
              <a:rPr lang="en-US" sz="2800" dirty="0">
                <a:latin typeface="The Hand Black (Cuerpo)"/>
              </a:rPr>
              <a:t>Clear vision: If the customers and developers have the same clear vision about the project’s goals, development will stay on track.</a:t>
            </a:r>
          </a:p>
          <a:p>
            <a:pPr marL="571500" indent="-571500">
              <a:buFont typeface="Arial" panose="020B0604020202020204" pitchFamily="34" charset="0"/>
              <a:buChar char="•"/>
            </a:pPr>
            <a:r>
              <a:rPr lang="en-US" sz="2800" dirty="0">
                <a:latin typeface="The Hand Black (Cuerpo)"/>
              </a:rPr>
              <a:t>Limited size: A small size helps the customers and team members see the whole picture all at once. Requirements won’t have time to change.</a:t>
            </a:r>
          </a:p>
        </p:txBody>
      </p:sp>
    </p:spTree>
    <p:extLst>
      <p:ext uri="{BB962C8B-B14F-4D97-AF65-F5344CB8AC3E}">
        <p14:creationId xmlns:p14="http://schemas.microsoft.com/office/powerpoint/2010/main" val="881318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p:txBody>
          <a:bodyPr>
            <a:normAutofit/>
          </a:bodyPr>
          <a:lstStyle/>
          <a:p>
            <a:r>
              <a:rPr lang="en-CA" sz="7200" dirty="0">
                <a:solidFill>
                  <a:srgbClr val="393950"/>
                </a:solidFill>
              </a:rPr>
              <a:t>Software</a:t>
            </a:r>
            <a:r>
              <a:rPr lang="en-CA" sz="7200" dirty="0"/>
              <a:t> development Life cycle</a:t>
            </a:r>
            <a:endParaRPr lang="es-MX"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2</a:t>
            </a:fld>
            <a:endParaRPr lang="es-ES" noProof="0"/>
          </a:p>
        </p:txBody>
      </p:sp>
      <p:pic>
        <p:nvPicPr>
          <p:cNvPr id="10" name="Marcador de imagen en línea 27" descr="Procesador con relleno sólido">
            <a:extLst>
              <a:ext uri="{FF2B5EF4-FFF2-40B4-BE49-F238E27FC236}">
                <a16:creationId xmlns:a16="http://schemas.microsoft.com/office/drawing/2014/main" id="{C4090098-DC70-4AB9-9CD9-369977E7099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404465" y="654201"/>
            <a:ext cx="747409" cy="747409"/>
          </a:xfrm>
          <a:prstGeom prst="rect">
            <a:avLst/>
          </a:prstGeom>
        </p:spPr>
      </p:pic>
      <p:sp>
        <p:nvSpPr>
          <p:cNvPr id="4" name="CuadroTexto 3">
            <a:extLst>
              <a:ext uri="{FF2B5EF4-FFF2-40B4-BE49-F238E27FC236}">
                <a16:creationId xmlns:a16="http://schemas.microsoft.com/office/drawing/2014/main" id="{48847158-3465-4812-862D-CED8358A5CF7}"/>
              </a:ext>
            </a:extLst>
          </p:cNvPr>
          <p:cNvSpPr txBox="1"/>
          <p:nvPr/>
        </p:nvSpPr>
        <p:spPr>
          <a:xfrm>
            <a:off x="5207879" y="2949296"/>
            <a:ext cx="5570290" cy="2862322"/>
          </a:xfrm>
          <a:prstGeom prst="rect">
            <a:avLst/>
          </a:prstGeom>
          <a:noFill/>
        </p:spPr>
        <p:txBody>
          <a:bodyPr wrap="square" rtlCol="0">
            <a:spAutoFit/>
          </a:bodyPr>
          <a:lstStyle/>
          <a:p>
            <a:r>
              <a:rPr lang="en-US" sz="3600" dirty="0">
                <a:solidFill>
                  <a:srgbClr val="3D3B49"/>
                </a:solidFill>
                <a:latin typeface="The Hand Black (Cuerpo)"/>
              </a:rPr>
              <a:t>Objective: P</a:t>
            </a:r>
            <a:r>
              <a:rPr lang="en-US" sz="3600" dirty="0">
                <a:solidFill>
                  <a:srgbClr val="3D3B49"/>
                </a:solidFill>
                <a:effectLst/>
                <a:latin typeface="The Hand Black (Cuerpo)"/>
              </a:rPr>
              <a:t>rovide a predictable framework of procedures designed to identify all requirements about functionality, cost, reliability, and delivery schedule and ensure that each are met in the final solution.</a:t>
            </a:r>
            <a:endParaRPr lang="es-MX" sz="3600" dirty="0">
              <a:latin typeface="The Hand Black (Cuerpo)"/>
            </a:endParaRPr>
          </a:p>
        </p:txBody>
      </p:sp>
      <p:pic>
        <p:nvPicPr>
          <p:cNvPr id="8" name="Picture 4" descr="What is Software Development Life Cycle (SDLC)? - Strolve">
            <a:extLst>
              <a:ext uri="{FF2B5EF4-FFF2-40B4-BE49-F238E27FC236}">
                <a16:creationId xmlns:a16="http://schemas.microsoft.com/office/drawing/2014/main" id="{BA68345D-E252-4949-8ABE-2BB3C61860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406" y="2662602"/>
            <a:ext cx="3830273" cy="3830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865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20</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err="1">
                <a:latin typeface="The Hand Black (Cuerpo)"/>
              </a:rPr>
              <a:t>Predictive</a:t>
            </a:r>
            <a:r>
              <a:rPr lang="es-ES" sz="4000" dirty="0">
                <a:latin typeface="The Hand Black (Cuerpo)"/>
              </a:rPr>
              <a:t> </a:t>
            </a:r>
            <a:r>
              <a:rPr lang="es-ES" sz="4000" dirty="0" err="1">
                <a:latin typeface="The Hand Black (Cuerpo)"/>
              </a:rPr>
              <a:t>Model</a:t>
            </a:r>
            <a:r>
              <a:rPr lang="es-ES" sz="4000" dirty="0">
                <a:latin typeface="The Hand Black (Cuerpo)"/>
              </a:rPr>
              <a:t> </a:t>
            </a:r>
            <a:r>
              <a:rPr lang="es-ES" sz="4000" dirty="0" err="1">
                <a:latin typeface="The Hand Black (Cuerpo)"/>
              </a:rPr>
              <a:t>Success</a:t>
            </a:r>
            <a:r>
              <a:rPr lang="es-ES" sz="4000" dirty="0">
                <a:latin typeface="The Hand Black (Cuerpo)"/>
              </a:rPr>
              <a:t> </a:t>
            </a:r>
            <a:r>
              <a:rPr lang="es-ES" sz="4000" dirty="0" err="1">
                <a:latin typeface="The Hand Black (Cuerpo)"/>
              </a:rPr>
              <a:t>Indicators</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6" y="3215090"/>
            <a:ext cx="10640653" cy="1384995"/>
          </a:xfrm>
          <a:prstGeom prst="rect">
            <a:avLst/>
          </a:prstGeom>
          <a:noFill/>
        </p:spPr>
        <p:txBody>
          <a:bodyPr wrap="square" rtlCol="0">
            <a:spAutoFit/>
          </a:bodyPr>
          <a:lstStyle/>
          <a:p>
            <a:pPr marL="571500" indent="-571500">
              <a:buFont typeface="Arial" panose="020B0604020202020204" pitchFamily="34" charset="0"/>
              <a:buChar char="•"/>
            </a:pPr>
            <a:r>
              <a:rPr lang="en-US" sz="2800" dirty="0">
                <a:latin typeface="The Hand Black (Cuerpo)"/>
              </a:rPr>
              <a:t>Experienced team</a:t>
            </a:r>
          </a:p>
          <a:p>
            <a:pPr marL="571500" indent="-571500">
              <a:buFont typeface="Arial" panose="020B0604020202020204" pitchFamily="34" charset="0"/>
              <a:buChar char="•"/>
            </a:pPr>
            <a:r>
              <a:rPr lang="en-US" sz="2800" dirty="0">
                <a:latin typeface="The Hand Black (Cuerpo)"/>
              </a:rPr>
              <a:t>Realistic</a:t>
            </a:r>
          </a:p>
          <a:p>
            <a:pPr marL="571500" indent="-571500">
              <a:buFont typeface="Arial" panose="020B0604020202020204" pitchFamily="34" charset="0"/>
              <a:buChar char="•"/>
            </a:pPr>
            <a:r>
              <a:rPr lang="en-US" sz="2800" dirty="0">
                <a:latin typeface="The Hand Black (Cuerpo)"/>
              </a:rPr>
              <a:t>Established technology</a:t>
            </a:r>
            <a:endParaRPr lang="es-MX" sz="2800" dirty="0">
              <a:latin typeface="The Hand Black (Cuerpo)"/>
            </a:endParaRPr>
          </a:p>
        </p:txBody>
      </p:sp>
      <p:pic>
        <p:nvPicPr>
          <p:cNvPr id="13" name="Marcador de imagen en línea 27" descr="Aspiration con relleno sólido">
            <a:extLst>
              <a:ext uri="{FF2B5EF4-FFF2-40B4-BE49-F238E27FC236}">
                <a16:creationId xmlns:a16="http://schemas.microsoft.com/office/drawing/2014/main" id="{6AF11D9C-87F7-4241-90FF-B49792EE1B4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614445" y="2956674"/>
            <a:ext cx="2175759" cy="2175759"/>
          </a:xfrm>
          <a:prstGeom prst="rect">
            <a:avLst/>
          </a:prstGeom>
        </p:spPr>
      </p:pic>
    </p:spTree>
    <p:extLst>
      <p:ext uri="{BB962C8B-B14F-4D97-AF65-F5344CB8AC3E}">
        <p14:creationId xmlns:p14="http://schemas.microsoft.com/office/powerpoint/2010/main" val="1251076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21</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err="1">
                <a:latin typeface="The Hand Black (Cuerpo)"/>
              </a:rPr>
              <a:t>Advantages</a:t>
            </a:r>
            <a:r>
              <a:rPr lang="es-ES" sz="4000" dirty="0">
                <a:latin typeface="The Hand Black (Cuerpo)"/>
              </a:rPr>
              <a:t> and </a:t>
            </a:r>
            <a:r>
              <a:rPr lang="es-ES" sz="4000" dirty="0" err="1">
                <a:latin typeface="The Hand Black (Cuerpo)"/>
              </a:rPr>
              <a:t>Disadvantages</a:t>
            </a:r>
            <a:r>
              <a:rPr lang="es-ES" sz="4000" dirty="0">
                <a:latin typeface="The Hand Black (Cuerpo)"/>
              </a:rPr>
              <a:t> </a:t>
            </a:r>
            <a:r>
              <a:rPr lang="es-ES" sz="4000" dirty="0" err="1">
                <a:latin typeface="The Hand Black (Cuerpo)"/>
              </a:rPr>
              <a:t>to</a:t>
            </a:r>
            <a:r>
              <a:rPr lang="es-ES" sz="4000" dirty="0">
                <a:latin typeface="The Hand Black (Cuerpo)"/>
              </a:rPr>
              <a:t> </a:t>
            </a:r>
            <a:r>
              <a:rPr lang="es-ES" sz="4000" dirty="0" err="1">
                <a:latin typeface="The Hand Black (Cuerpo)"/>
              </a:rPr>
              <a:t>predictive</a:t>
            </a:r>
            <a:r>
              <a:rPr lang="es-ES" sz="4000" dirty="0">
                <a:latin typeface="The Hand Black (Cuerpo)"/>
              </a:rPr>
              <a:t> </a:t>
            </a:r>
            <a:r>
              <a:rPr lang="es-ES" sz="4000" dirty="0" err="1">
                <a:latin typeface="The Hand Black (Cuerpo)"/>
              </a:rPr>
              <a:t>models</a:t>
            </a:r>
            <a:r>
              <a:rPr lang="es-ES" sz="4000" dirty="0">
                <a:latin typeface="The Hand Black (Cuerpo)"/>
              </a:rPr>
              <a:t>.</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7" y="3215090"/>
            <a:ext cx="3790488" cy="1384995"/>
          </a:xfrm>
          <a:prstGeom prst="rect">
            <a:avLst/>
          </a:prstGeom>
          <a:noFill/>
        </p:spPr>
        <p:txBody>
          <a:bodyPr wrap="square" rtlCol="0">
            <a:spAutoFit/>
          </a:bodyPr>
          <a:lstStyle/>
          <a:p>
            <a:pPr marL="571500" indent="-571500">
              <a:buFont typeface="Arial" panose="020B0604020202020204" pitchFamily="34" charset="0"/>
              <a:buChar char="•"/>
            </a:pPr>
            <a:r>
              <a:rPr lang="en-US" sz="2800" dirty="0">
                <a:latin typeface="The Hand Black (Cuerpo)"/>
              </a:rPr>
              <a:t>Better documentation</a:t>
            </a:r>
          </a:p>
          <a:p>
            <a:pPr marL="571500" indent="-571500">
              <a:buFont typeface="Arial" panose="020B0604020202020204" pitchFamily="34" charset="0"/>
              <a:buChar char="•"/>
            </a:pPr>
            <a:r>
              <a:rPr lang="en-US" sz="2800" dirty="0">
                <a:latin typeface="The Hand Black (Cuerpo)"/>
              </a:rPr>
              <a:t>Stability</a:t>
            </a:r>
          </a:p>
          <a:p>
            <a:pPr marL="571500" indent="-571500">
              <a:buFont typeface="Arial" panose="020B0604020202020204" pitchFamily="34" charset="0"/>
              <a:buChar char="•"/>
            </a:pPr>
            <a:r>
              <a:rPr lang="en-US" sz="2800" dirty="0">
                <a:latin typeface="The Hand Black (Cuerpo)"/>
              </a:rPr>
              <a:t>Fix bugs early</a:t>
            </a:r>
            <a:endParaRPr lang="es-MX" sz="2800" dirty="0">
              <a:latin typeface="The Hand Black (Cuerpo)"/>
            </a:endParaRPr>
          </a:p>
        </p:txBody>
      </p:sp>
      <p:sp>
        <p:nvSpPr>
          <p:cNvPr id="13" name="CuadroTexto 12">
            <a:extLst>
              <a:ext uri="{FF2B5EF4-FFF2-40B4-BE49-F238E27FC236}">
                <a16:creationId xmlns:a16="http://schemas.microsoft.com/office/drawing/2014/main" id="{CC5BA48A-3BF7-4309-B806-956E465777DF}"/>
              </a:ext>
            </a:extLst>
          </p:cNvPr>
          <p:cNvSpPr txBox="1"/>
          <p:nvPr/>
        </p:nvSpPr>
        <p:spPr>
          <a:xfrm>
            <a:off x="6191712" y="3160345"/>
            <a:ext cx="3790488" cy="3108543"/>
          </a:xfrm>
          <a:prstGeom prst="rect">
            <a:avLst/>
          </a:prstGeom>
          <a:noFill/>
        </p:spPr>
        <p:txBody>
          <a:bodyPr wrap="square" rtlCol="0">
            <a:spAutoFit/>
          </a:bodyPr>
          <a:lstStyle/>
          <a:p>
            <a:pPr marL="571500" indent="-571500">
              <a:buFont typeface="Arial" panose="020B0604020202020204" pitchFamily="34" charset="0"/>
              <a:buChar char="•"/>
            </a:pPr>
            <a:r>
              <a:rPr lang="en-US" sz="2800" dirty="0">
                <a:latin typeface="The Hand Black (Cuerpo)"/>
              </a:rPr>
              <a:t>Inflexible</a:t>
            </a:r>
          </a:p>
          <a:p>
            <a:pPr marL="571500" indent="-571500">
              <a:buFont typeface="Arial" panose="020B0604020202020204" pitchFamily="34" charset="0"/>
              <a:buChar char="•"/>
            </a:pPr>
            <a:r>
              <a:rPr lang="en-US" sz="2800" dirty="0">
                <a:latin typeface="The Hand Black (Cuerpo)"/>
              </a:rPr>
              <a:t>Later initial release</a:t>
            </a:r>
          </a:p>
          <a:p>
            <a:pPr marL="571500" indent="-571500">
              <a:buFont typeface="Arial" panose="020B0604020202020204" pitchFamily="34" charset="0"/>
              <a:buChar char="•"/>
            </a:pPr>
            <a:r>
              <a:rPr lang="en-US" sz="2800" dirty="0">
                <a:latin typeface="The Hand Black (Cuerpo)"/>
              </a:rPr>
              <a:t>Big Design Up Front: You need to define everything up front. You can’t start development until you know everything you’re going to need to do.</a:t>
            </a:r>
            <a:endParaRPr lang="es-MX" sz="2800" dirty="0">
              <a:latin typeface="The Hand Black (Cuerpo)"/>
            </a:endParaRPr>
          </a:p>
        </p:txBody>
      </p:sp>
    </p:spTree>
    <p:extLst>
      <p:ext uri="{BB962C8B-B14F-4D97-AF65-F5344CB8AC3E}">
        <p14:creationId xmlns:p14="http://schemas.microsoft.com/office/powerpoint/2010/main" val="1459604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22</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err="1">
                <a:latin typeface="The Hand Black (Cuerpo)"/>
              </a:rPr>
              <a:t>Consideration</a:t>
            </a:r>
            <a:r>
              <a:rPr lang="es-ES" sz="4000" dirty="0">
                <a:latin typeface="The Hand Black (Cuerpo)"/>
              </a:rPr>
              <a:t> in </a:t>
            </a:r>
            <a:r>
              <a:rPr lang="es-ES" sz="4000" dirty="0" err="1">
                <a:latin typeface="The Hand Black (Cuerpo)"/>
              </a:rPr>
              <a:t>order</a:t>
            </a:r>
            <a:r>
              <a:rPr lang="es-ES" sz="4000" dirty="0">
                <a:latin typeface="The Hand Black (Cuerpo)"/>
              </a:rPr>
              <a:t> </a:t>
            </a:r>
            <a:r>
              <a:rPr lang="es-ES" sz="4000" dirty="0" err="1">
                <a:latin typeface="The Hand Black (Cuerpo)"/>
              </a:rPr>
              <a:t>to</a:t>
            </a:r>
            <a:r>
              <a:rPr lang="es-ES" sz="4000" dirty="0">
                <a:latin typeface="The Hand Black (Cuerpo)"/>
              </a:rPr>
              <a:t> use a </a:t>
            </a:r>
            <a:r>
              <a:rPr lang="es-ES" sz="4000" dirty="0" err="1">
                <a:latin typeface="The Hand Black (Cuerpo)"/>
              </a:rPr>
              <a:t>predictive</a:t>
            </a:r>
            <a:r>
              <a:rPr lang="es-ES" sz="4000" dirty="0">
                <a:latin typeface="The Hand Black (Cuerpo)"/>
              </a:rPr>
              <a:t> </a:t>
            </a:r>
            <a:r>
              <a:rPr lang="es-ES" sz="4000" dirty="0" err="1">
                <a:latin typeface="The Hand Black (Cuerpo)"/>
              </a:rPr>
              <a:t>models</a:t>
            </a:r>
            <a:r>
              <a:rPr lang="es-ES" sz="4000" dirty="0">
                <a:latin typeface="The Hand Black (Cuerpo)"/>
              </a:rPr>
              <a:t>.</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6" y="3215090"/>
            <a:ext cx="10268199" cy="1815882"/>
          </a:xfrm>
          <a:prstGeom prst="rect">
            <a:avLst/>
          </a:prstGeom>
          <a:noFill/>
        </p:spPr>
        <p:txBody>
          <a:bodyPr wrap="square" rtlCol="0">
            <a:spAutoFit/>
          </a:bodyPr>
          <a:lstStyle/>
          <a:p>
            <a:pPr marL="571500" indent="-571500">
              <a:buFont typeface="Arial" panose="020B0604020202020204" pitchFamily="34" charset="0"/>
              <a:buChar char="•"/>
            </a:pPr>
            <a:r>
              <a:rPr lang="en-US" sz="2800" dirty="0">
                <a:latin typeface="The Hand Black (Cuerpo)"/>
              </a:rPr>
              <a:t>The most “pure” predictive models assume that each stage of development is finished completely and correctly before the next stage begins.</a:t>
            </a:r>
          </a:p>
          <a:p>
            <a:pPr marL="571500" indent="-571500">
              <a:buFont typeface="Arial" panose="020B0604020202020204" pitchFamily="34" charset="0"/>
              <a:buChar char="•"/>
            </a:pPr>
            <a:r>
              <a:rPr lang="en-US" sz="2800" dirty="0">
                <a:latin typeface="The Hand Black (Cuerpo)"/>
              </a:rPr>
              <a:t>One of the biggest ideas of BDUF projects is that the time spent on design up-front saves you time later in the project.</a:t>
            </a:r>
            <a:endParaRPr lang="es-MX" sz="2800" dirty="0">
              <a:latin typeface="The Hand Black (Cuerpo)"/>
            </a:endParaRPr>
          </a:p>
        </p:txBody>
      </p:sp>
    </p:spTree>
    <p:extLst>
      <p:ext uri="{BB962C8B-B14F-4D97-AF65-F5344CB8AC3E}">
        <p14:creationId xmlns:p14="http://schemas.microsoft.com/office/powerpoint/2010/main" val="2276772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23</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a:latin typeface="The Hand Black (Cuerpo)"/>
              </a:rPr>
              <a:t>WATERFALL MODEL.</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6" y="3215090"/>
            <a:ext cx="10268199" cy="954107"/>
          </a:xfrm>
          <a:prstGeom prst="rect">
            <a:avLst/>
          </a:prstGeom>
          <a:noFill/>
        </p:spPr>
        <p:txBody>
          <a:bodyPr wrap="square" rtlCol="0">
            <a:spAutoFit/>
          </a:bodyPr>
          <a:lstStyle/>
          <a:p>
            <a:pPr marL="571500" indent="-571500">
              <a:buFont typeface="Arial" panose="020B0604020202020204" pitchFamily="34" charset="0"/>
              <a:buChar char="•"/>
            </a:pPr>
            <a:r>
              <a:rPr lang="en-US" sz="2800" dirty="0">
                <a:latin typeface="The Hand Black (Cuerpo)"/>
              </a:rPr>
              <a:t>Waterfall is the plain vanilla of the predictive model world. It assumes that you finish each step completely and thoroughly before you move on to the next step.</a:t>
            </a:r>
          </a:p>
        </p:txBody>
      </p:sp>
      <p:pic>
        <p:nvPicPr>
          <p:cNvPr id="1026" name="Picture 2">
            <a:extLst>
              <a:ext uri="{FF2B5EF4-FFF2-40B4-BE49-F238E27FC236}">
                <a16:creationId xmlns:a16="http://schemas.microsoft.com/office/drawing/2014/main" id="{5C8CA5EA-0350-4C1E-9B3F-277FAAB827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7102" y="4247714"/>
            <a:ext cx="5474293" cy="219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68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24</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a:latin typeface="The Hand Black (Cuerpo)"/>
              </a:rPr>
              <a:t>WATERFALL WITH FEEDBACK.</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6" y="3215090"/>
            <a:ext cx="10268199" cy="523220"/>
          </a:xfrm>
          <a:prstGeom prst="rect">
            <a:avLst/>
          </a:prstGeom>
          <a:noFill/>
        </p:spPr>
        <p:txBody>
          <a:bodyPr wrap="square" rtlCol="0">
            <a:spAutoFit/>
          </a:bodyPr>
          <a:lstStyle/>
          <a:p>
            <a:pPr marL="571500" indent="-571500">
              <a:buFont typeface="Arial" panose="020B0604020202020204" pitchFamily="34" charset="0"/>
              <a:buChar char="•"/>
            </a:pPr>
            <a:r>
              <a:rPr lang="en-US" sz="2800" dirty="0">
                <a:latin typeface="The Hand Black (Cuerpo)"/>
              </a:rPr>
              <a:t>The waterfall with feedback variation enables you to move backward from one step to the previous step..</a:t>
            </a:r>
          </a:p>
        </p:txBody>
      </p:sp>
      <p:pic>
        <p:nvPicPr>
          <p:cNvPr id="2050" name="Picture 2" descr="images">
            <a:extLst>
              <a:ext uri="{FF2B5EF4-FFF2-40B4-BE49-F238E27FC236}">
                <a16:creationId xmlns:a16="http://schemas.microsoft.com/office/drawing/2014/main" id="{48D873A4-D71D-45F3-BD3C-7D4EC7C7C2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0607" y="4002741"/>
            <a:ext cx="4930211" cy="208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976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25</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a:latin typeface="The Hand Black (Cuerpo)"/>
              </a:rPr>
              <a:t>SASHIMI MODEL</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7" y="2951946"/>
            <a:ext cx="10268199" cy="954107"/>
          </a:xfrm>
          <a:prstGeom prst="rect">
            <a:avLst/>
          </a:prstGeom>
          <a:noFill/>
        </p:spPr>
        <p:txBody>
          <a:bodyPr wrap="square" rtlCol="0">
            <a:spAutoFit/>
          </a:bodyPr>
          <a:lstStyle/>
          <a:p>
            <a:pPr marL="571500" indent="-571500">
              <a:buFont typeface="Arial" panose="020B0604020202020204" pitchFamily="34" charset="0"/>
              <a:buChar char="•"/>
            </a:pPr>
            <a:r>
              <a:rPr lang="en-US" sz="2800" dirty="0">
                <a:latin typeface="The Hand Black (Cuerpo)"/>
              </a:rPr>
              <a:t>Sashimi (also called sashimi waterfall and waterfall with overlapping phases) is similar to the waterfall model except the steps are allowed to overlap.</a:t>
            </a:r>
          </a:p>
        </p:txBody>
      </p:sp>
      <p:pic>
        <p:nvPicPr>
          <p:cNvPr id="3074" name="Picture 2" descr="images">
            <a:extLst>
              <a:ext uri="{FF2B5EF4-FFF2-40B4-BE49-F238E27FC236}">
                <a16:creationId xmlns:a16="http://schemas.microsoft.com/office/drawing/2014/main" id="{E7BEAFDC-512E-4B0B-B9AF-1C0435B6FE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6594" y="4073026"/>
            <a:ext cx="3448228" cy="211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243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s">
            <a:extLst>
              <a:ext uri="{FF2B5EF4-FFF2-40B4-BE49-F238E27FC236}">
                <a16:creationId xmlns:a16="http://schemas.microsoft.com/office/drawing/2014/main" id="{E7BEAFDC-512E-4B0B-B9AF-1C0435B6F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7333" y="4315626"/>
            <a:ext cx="3919917" cy="240584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26</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a:latin typeface="The Hand Black (Cuerpo)"/>
              </a:rPr>
              <a:t>SASHIMI MODEL</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7" y="2951946"/>
            <a:ext cx="10268199" cy="830997"/>
          </a:xfrm>
          <a:prstGeom prst="rect">
            <a:avLst/>
          </a:prstGeom>
          <a:noFill/>
        </p:spPr>
        <p:txBody>
          <a:bodyPr wrap="square" rtlCol="0">
            <a:spAutoFit/>
          </a:bodyPr>
          <a:lstStyle/>
          <a:p>
            <a:pPr marL="571500" indent="-571500">
              <a:buFont typeface="Arial" panose="020B0604020202020204" pitchFamily="34" charset="0"/>
              <a:buChar char="•"/>
            </a:pPr>
            <a:r>
              <a:rPr lang="en-US" sz="2400" dirty="0">
                <a:latin typeface="The Hand Black (Cuerpo)"/>
              </a:rPr>
              <a:t>In a project’s first phase, some requirements will be defined while you’re still working on others.</a:t>
            </a:r>
          </a:p>
          <a:p>
            <a:pPr marL="571500" indent="-571500">
              <a:buFont typeface="Arial" panose="020B0604020202020204" pitchFamily="34" charset="0"/>
              <a:buChar char="•"/>
            </a:pPr>
            <a:r>
              <a:rPr lang="en-US" sz="2400" dirty="0">
                <a:latin typeface="The Hand Black (Cuerpo)"/>
              </a:rPr>
              <a:t>You could have people working on requirements, design, implementation, and testing all at the same time.</a:t>
            </a:r>
          </a:p>
        </p:txBody>
      </p:sp>
    </p:spTree>
    <p:extLst>
      <p:ext uri="{BB962C8B-B14F-4D97-AF65-F5344CB8AC3E}">
        <p14:creationId xmlns:p14="http://schemas.microsoft.com/office/powerpoint/2010/main" val="778584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27</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a:latin typeface="The Hand Black (Cuerpo)"/>
              </a:rPr>
              <a:t>SASHIMI </a:t>
            </a:r>
            <a:r>
              <a:rPr lang="es-ES" sz="4000" dirty="0" err="1">
                <a:latin typeface="The Hand Black (Cuerpo)"/>
              </a:rPr>
              <a:t>Advantages</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7" y="2951946"/>
            <a:ext cx="10268199" cy="1569660"/>
          </a:xfrm>
          <a:prstGeom prst="rect">
            <a:avLst/>
          </a:prstGeom>
          <a:noFill/>
        </p:spPr>
        <p:txBody>
          <a:bodyPr wrap="square" rtlCol="0">
            <a:spAutoFit/>
          </a:bodyPr>
          <a:lstStyle/>
          <a:p>
            <a:pPr marL="571500" indent="-571500">
              <a:buFont typeface="Arial" panose="020B0604020202020204" pitchFamily="34" charset="0"/>
              <a:buChar char="•"/>
            </a:pPr>
            <a:r>
              <a:rPr lang="en-US" sz="2400" dirty="0">
                <a:latin typeface="The Hand Black (Cuerpo)"/>
              </a:rPr>
              <a:t>People with different skills can focus on their specialties without waiting for others.</a:t>
            </a:r>
          </a:p>
          <a:p>
            <a:pPr marL="571500" indent="-571500">
              <a:buFont typeface="Arial" panose="020B0604020202020204" pitchFamily="34" charset="0"/>
              <a:buChar char="•"/>
            </a:pPr>
            <a:r>
              <a:rPr lang="en-US" sz="2400" dirty="0">
                <a:latin typeface="The Hand Black (Cuerpo)"/>
              </a:rPr>
              <a:t>It lets you perform a spike or deep dive into a particular topic to learn more about it.</a:t>
            </a:r>
          </a:p>
          <a:p>
            <a:pPr marL="571500" indent="-571500">
              <a:buFont typeface="Arial" panose="020B0604020202020204" pitchFamily="34" charset="0"/>
              <a:buChar char="•"/>
            </a:pPr>
            <a:r>
              <a:rPr lang="en-US" sz="2400" dirty="0">
                <a:latin typeface="The Hand Black (Cuerpo)"/>
              </a:rPr>
              <a:t>You can refine the requirements.</a:t>
            </a:r>
          </a:p>
          <a:p>
            <a:pPr marL="571500" indent="-571500">
              <a:buFont typeface="Arial" panose="020B0604020202020204" pitchFamily="34" charset="0"/>
              <a:buChar char="•"/>
            </a:pPr>
            <a:r>
              <a:rPr lang="en-US" sz="2400" dirty="0">
                <a:latin typeface="The Hand Black (Cuerpo)"/>
              </a:rPr>
              <a:t>If you discover during design that the requirements are impossible or need alterations, you can make the necessary changes.</a:t>
            </a:r>
          </a:p>
        </p:txBody>
      </p:sp>
    </p:spTree>
    <p:extLst>
      <p:ext uri="{BB962C8B-B14F-4D97-AF65-F5344CB8AC3E}">
        <p14:creationId xmlns:p14="http://schemas.microsoft.com/office/powerpoint/2010/main" val="133375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28</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a:latin typeface="The Hand Black (Cuerpo)"/>
              </a:rPr>
              <a:t>V-MODEL</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7" y="2787695"/>
            <a:ext cx="10268199" cy="830997"/>
          </a:xfrm>
          <a:prstGeom prst="rect">
            <a:avLst/>
          </a:prstGeom>
          <a:noFill/>
        </p:spPr>
        <p:txBody>
          <a:bodyPr wrap="square" rtlCol="0">
            <a:spAutoFit/>
          </a:bodyPr>
          <a:lstStyle/>
          <a:p>
            <a:pPr marL="571500" indent="-571500">
              <a:buFont typeface="Arial" panose="020B0604020202020204" pitchFamily="34" charset="0"/>
              <a:buChar char="•"/>
            </a:pPr>
            <a:r>
              <a:rPr lang="en-US" sz="2400" dirty="0">
                <a:latin typeface="The Hand Black (Cuerpo)"/>
              </a:rPr>
              <a:t>V-model is basically a waterfall that’s been bent into a V shape</a:t>
            </a:r>
          </a:p>
          <a:p>
            <a:pPr marL="571500" indent="-571500">
              <a:buFont typeface="Arial" panose="020B0604020202020204" pitchFamily="34" charset="0"/>
              <a:buChar char="•"/>
            </a:pPr>
            <a:r>
              <a:rPr lang="en-US" sz="2400" dirty="0">
                <a:latin typeface="The Hand Black (Cuerpo)"/>
              </a:rPr>
              <a:t>Each of the tasks on the left corresponds to a task on the right with a similar level of abstraction.</a:t>
            </a:r>
          </a:p>
        </p:txBody>
      </p:sp>
      <p:pic>
        <p:nvPicPr>
          <p:cNvPr id="8194" name="Picture 2" descr="images">
            <a:extLst>
              <a:ext uri="{FF2B5EF4-FFF2-40B4-BE49-F238E27FC236}">
                <a16:creationId xmlns:a16="http://schemas.microsoft.com/office/drawing/2014/main" id="{F443D5F8-4DD9-4F1A-BEDA-1346264F4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7807" y="3761369"/>
            <a:ext cx="4353370" cy="2671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105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29</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err="1">
                <a:latin typeface="The Hand Black (Cuerpo)"/>
              </a:rPr>
              <a:t>Iterative</a:t>
            </a:r>
            <a:r>
              <a:rPr lang="es-ES" sz="4000" dirty="0">
                <a:latin typeface="The Hand Black (Cuerpo)"/>
              </a:rPr>
              <a:t> </a:t>
            </a:r>
            <a:r>
              <a:rPr lang="es-ES" sz="4000" dirty="0" err="1">
                <a:latin typeface="The Hand Black (Cuerpo)"/>
              </a:rPr>
              <a:t>models</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7" y="2787695"/>
            <a:ext cx="10268199" cy="830997"/>
          </a:xfrm>
          <a:prstGeom prst="rect">
            <a:avLst/>
          </a:prstGeom>
          <a:noFill/>
        </p:spPr>
        <p:txBody>
          <a:bodyPr wrap="square" rtlCol="0">
            <a:spAutoFit/>
          </a:bodyPr>
          <a:lstStyle/>
          <a:p>
            <a:pPr marL="571500" indent="-571500">
              <a:buFont typeface="Arial" panose="020B0604020202020204" pitchFamily="34" charset="0"/>
              <a:buChar char="•"/>
            </a:pPr>
            <a:r>
              <a:rPr lang="en-US" sz="2400" dirty="0">
                <a:latin typeface="The Hand Black (Cuerpo)"/>
              </a:rPr>
              <a:t>Predictive software development has some big advantages. It’s predictable, encourages a lot of up-front design (hence the nickname big design up front or BDUF)</a:t>
            </a:r>
          </a:p>
        </p:txBody>
      </p:sp>
    </p:spTree>
    <p:extLst>
      <p:ext uri="{BB962C8B-B14F-4D97-AF65-F5344CB8AC3E}">
        <p14:creationId xmlns:p14="http://schemas.microsoft.com/office/powerpoint/2010/main" val="2219700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p:txBody>
          <a:bodyPr>
            <a:normAutofit/>
          </a:bodyPr>
          <a:lstStyle/>
          <a:p>
            <a:r>
              <a:rPr lang="en-CA" sz="7200" dirty="0"/>
              <a:t>Software development Life cycle</a:t>
            </a:r>
            <a:endParaRPr lang="es-MX"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3</a:t>
            </a:fld>
            <a:endParaRPr lang="es-ES" noProof="0"/>
          </a:p>
        </p:txBody>
      </p:sp>
      <p:pic>
        <p:nvPicPr>
          <p:cNvPr id="10" name="Marcador de imagen en línea 27" descr="Procesador con relleno sólido">
            <a:extLst>
              <a:ext uri="{FF2B5EF4-FFF2-40B4-BE49-F238E27FC236}">
                <a16:creationId xmlns:a16="http://schemas.microsoft.com/office/drawing/2014/main" id="{C4090098-DC70-4AB9-9CD9-369977E7099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404465" y="654201"/>
            <a:ext cx="747409" cy="747409"/>
          </a:xfrm>
          <a:prstGeom prst="rect">
            <a:avLst/>
          </a:prstGeom>
        </p:spPr>
      </p:pic>
      <p:grpSp>
        <p:nvGrpSpPr>
          <p:cNvPr id="19" name="Grupo 18">
            <a:extLst>
              <a:ext uri="{FF2B5EF4-FFF2-40B4-BE49-F238E27FC236}">
                <a16:creationId xmlns:a16="http://schemas.microsoft.com/office/drawing/2014/main" id="{ED979BBD-52DA-4356-BF5A-E72625250D27}"/>
              </a:ext>
            </a:extLst>
          </p:cNvPr>
          <p:cNvGrpSpPr/>
          <p:nvPr/>
        </p:nvGrpSpPr>
        <p:grpSpPr>
          <a:xfrm>
            <a:off x="0" y="2335110"/>
            <a:ext cx="2956133" cy="769441"/>
            <a:chOff x="452927" y="2980330"/>
            <a:chExt cx="2392823" cy="769441"/>
          </a:xfrm>
        </p:grpSpPr>
        <p:sp>
          <p:nvSpPr>
            <p:cNvPr id="17" name="Flecha: pentágono 16">
              <a:extLst>
                <a:ext uri="{FF2B5EF4-FFF2-40B4-BE49-F238E27FC236}">
                  <a16:creationId xmlns:a16="http://schemas.microsoft.com/office/drawing/2014/main" id="{BA9871CD-01CF-405A-B42D-38D649F625AA}"/>
                </a:ext>
              </a:extLst>
            </p:cNvPr>
            <p:cNvSpPr/>
            <p:nvPr/>
          </p:nvSpPr>
          <p:spPr>
            <a:xfrm>
              <a:off x="452927" y="2980330"/>
              <a:ext cx="2392823" cy="713100"/>
            </a:xfrm>
            <a:prstGeom prst="homePlate">
              <a:avLst/>
            </a:prstGeom>
            <a:solidFill>
              <a:srgbClr val="3939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 name="CuadroTexto 3">
              <a:extLst>
                <a:ext uri="{FF2B5EF4-FFF2-40B4-BE49-F238E27FC236}">
                  <a16:creationId xmlns:a16="http://schemas.microsoft.com/office/drawing/2014/main" id="{48847158-3465-4812-862D-CED8358A5CF7}"/>
                </a:ext>
              </a:extLst>
            </p:cNvPr>
            <p:cNvSpPr txBox="1"/>
            <p:nvPr/>
          </p:nvSpPr>
          <p:spPr>
            <a:xfrm>
              <a:off x="986257" y="2980330"/>
              <a:ext cx="1859493" cy="769441"/>
            </a:xfrm>
            <a:prstGeom prst="rect">
              <a:avLst/>
            </a:prstGeom>
            <a:noFill/>
          </p:spPr>
          <p:txBody>
            <a:bodyPr wrap="square" rtlCol="0">
              <a:spAutoFit/>
            </a:bodyPr>
            <a:lstStyle/>
            <a:p>
              <a:r>
                <a:rPr lang="en-US" sz="4400" b="1" dirty="0">
                  <a:solidFill>
                    <a:schemeClr val="bg1"/>
                  </a:solidFill>
                  <a:latin typeface="The Hand Black" panose="03070902030502020204" pitchFamily="66" charset="0"/>
                </a:rPr>
                <a:t>Planning</a:t>
              </a:r>
              <a:endParaRPr lang="es-MX" sz="3600" b="1" dirty="0">
                <a:solidFill>
                  <a:schemeClr val="bg1"/>
                </a:solidFill>
                <a:latin typeface="The Hand Black" panose="03070902030502020204" pitchFamily="66" charset="0"/>
              </a:endParaRPr>
            </a:p>
          </p:txBody>
        </p:sp>
      </p:grpSp>
      <p:grpSp>
        <p:nvGrpSpPr>
          <p:cNvPr id="15" name="Grupo 14">
            <a:extLst>
              <a:ext uri="{FF2B5EF4-FFF2-40B4-BE49-F238E27FC236}">
                <a16:creationId xmlns:a16="http://schemas.microsoft.com/office/drawing/2014/main" id="{B337FC1D-A1D8-4B58-A803-3EA4658A9256}"/>
              </a:ext>
            </a:extLst>
          </p:cNvPr>
          <p:cNvGrpSpPr/>
          <p:nvPr/>
        </p:nvGrpSpPr>
        <p:grpSpPr>
          <a:xfrm>
            <a:off x="10914067" y="3286630"/>
            <a:ext cx="879465" cy="2251422"/>
            <a:chOff x="5887526" y="3109119"/>
            <a:chExt cx="914400" cy="2790031"/>
          </a:xfrm>
        </p:grpSpPr>
        <p:pic>
          <p:nvPicPr>
            <p:cNvPr id="9" name="Gráfico 8" descr="Reloj de arena terminado con relleno sólido">
              <a:extLst>
                <a:ext uri="{FF2B5EF4-FFF2-40B4-BE49-F238E27FC236}">
                  <a16:creationId xmlns:a16="http://schemas.microsoft.com/office/drawing/2014/main" id="{37E7B7EC-FA91-4631-B024-4038BC8DFD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7526" y="4984750"/>
              <a:ext cx="914400" cy="914400"/>
            </a:xfrm>
            <a:prstGeom prst="rect">
              <a:avLst/>
            </a:prstGeom>
          </p:spPr>
        </p:pic>
        <p:pic>
          <p:nvPicPr>
            <p:cNvPr id="12" name="Gráfico 11" descr="Plano con relleno sólido">
              <a:extLst>
                <a:ext uri="{FF2B5EF4-FFF2-40B4-BE49-F238E27FC236}">
                  <a16:creationId xmlns:a16="http://schemas.microsoft.com/office/drawing/2014/main" id="{0039FA28-9241-481F-A4C3-8D407019E5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7526" y="4023519"/>
              <a:ext cx="914400" cy="914400"/>
            </a:xfrm>
            <a:prstGeom prst="rect">
              <a:avLst/>
            </a:prstGeom>
          </p:spPr>
        </p:pic>
        <p:pic>
          <p:nvPicPr>
            <p:cNvPr id="14" name="Gráfico 13" descr="Reunión con relleno sólido">
              <a:extLst>
                <a:ext uri="{FF2B5EF4-FFF2-40B4-BE49-F238E27FC236}">
                  <a16:creationId xmlns:a16="http://schemas.microsoft.com/office/drawing/2014/main" id="{3FEFB7C9-7840-499C-B118-0EBD9D6A8A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7526" y="3109119"/>
              <a:ext cx="914400" cy="914400"/>
            </a:xfrm>
            <a:prstGeom prst="rect">
              <a:avLst/>
            </a:prstGeom>
          </p:spPr>
        </p:pic>
      </p:grpSp>
      <p:sp>
        <p:nvSpPr>
          <p:cNvPr id="20" name="CuadroTexto 19">
            <a:extLst>
              <a:ext uri="{FF2B5EF4-FFF2-40B4-BE49-F238E27FC236}">
                <a16:creationId xmlns:a16="http://schemas.microsoft.com/office/drawing/2014/main" id="{42811165-BEA9-4FCD-B58C-2B942A77A745}"/>
              </a:ext>
            </a:extLst>
          </p:cNvPr>
          <p:cNvSpPr txBox="1"/>
          <p:nvPr/>
        </p:nvSpPr>
        <p:spPr>
          <a:xfrm>
            <a:off x="1122348" y="4412341"/>
            <a:ext cx="4973652" cy="1815882"/>
          </a:xfrm>
          <a:prstGeom prst="rect">
            <a:avLst/>
          </a:prstGeom>
          <a:noFill/>
        </p:spPr>
        <p:txBody>
          <a:bodyPr wrap="square" rtlCol="0">
            <a:spAutoFit/>
          </a:bodyPr>
          <a:lstStyle/>
          <a:p>
            <a:pPr marL="285750" indent="-285750">
              <a:buFont typeface="Arial" panose="020B0604020202020204" pitchFamily="34" charset="0"/>
              <a:buChar char="•"/>
            </a:pPr>
            <a:r>
              <a:rPr lang="es-ES" sz="2800" dirty="0"/>
              <a:t>Define </a:t>
            </a:r>
            <a:r>
              <a:rPr lang="es-ES" sz="2800" dirty="0" err="1"/>
              <a:t>the</a:t>
            </a:r>
            <a:r>
              <a:rPr lang="es-ES" sz="2800" dirty="0"/>
              <a:t> </a:t>
            </a:r>
            <a:r>
              <a:rPr lang="es-ES" sz="2800" dirty="0" err="1"/>
              <a:t>scope</a:t>
            </a:r>
            <a:endParaRPr lang="es-ES" sz="2800" dirty="0"/>
          </a:p>
          <a:p>
            <a:pPr marL="285750" indent="-285750">
              <a:buFont typeface="Arial" panose="020B0604020202020204" pitchFamily="34" charset="0"/>
              <a:buChar char="•"/>
            </a:pPr>
            <a:r>
              <a:rPr lang="es-ES" sz="2800" dirty="0"/>
              <a:t>Determine </a:t>
            </a:r>
            <a:r>
              <a:rPr lang="es-ES" sz="2800" dirty="0" err="1"/>
              <a:t>solutions</a:t>
            </a:r>
            <a:endParaRPr lang="es-ES" sz="2800" dirty="0"/>
          </a:p>
          <a:p>
            <a:pPr marL="285750" indent="-285750">
              <a:buFont typeface="Arial" panose="020B0604020202020204" pitchFamily="34" charset="0"/>
              <a:buChar char="•"/>
            </a:pPr>
            <a:r>
              <a:rPr lang="es-ES" sz="2800" dirty="0" err="1"/>
              <a:t>Cost</a:t>
            </a:r>
            <a:r>
              <a:rPr lang="es-ES" sz="2800" dirty="0"/>
              <a:t> </a:t>
            </a:r>
          </a:p>
          <a:p>
            <a:pPr marL="285750" indent="-285750">
              <a:buFont typeface="Arial" panose="020B0604020202020204" pitchFamily="34" charset="0"/>
              <a:buChar char="•"/>
            </a:pPr>
            <a:r>
              <a:rPr lang="es-ES" sz="2800" dirty="0"/>
              <a:t>Time</a:t>
            </a:r>
          </a:p>
        </p:txBody>
      </p:sp>
      <p:sp>
        <p:nvSpPr>
          <p:cNvPr id="21" name="CuadroTexto 20">
            <a:extLst>
              <a:ext uri="{FF2B5EF4-FFF2-40B4-BE49-F238E27FC236}">
                <a16:creationId xmlns:a16="http://schemas.microsoft.com/office/drawing/2014/main" id="{AD46EA3C-BFA4-4048-AD18-11CCD4B00DCC}"/>
              </a:ext>
            </a:extLst>
          </p:cNvPr>
          <p:cNvSpPr txBox="1"/>
          <p:nvPr/>
        </p:nvSpPr>
        <p:spPr>
          <a:xfrm>
            <a:off x="767474" y="3210364"/>
            <a:ext cx="8757526" cy="1077218"/>
          </a:xfrm>
          <a:prstGeom prst="rect">
            <a:avLst/>
          </a:prstGeom>
          <a:noFill/>
        </p:spPr>
        <p:txBody>
          <a:bodyPr wrap="none" rtlCol="0">
            <a:spAutoFit/>
          </a:bodyPr>
          <a:lstStyle/>
          <a:p>
            <a:r>
              <a:rPr lang="en-US" sz="3200" dirty="0"/>
              <a:t>Determine whether information involved in the project requires protection, </a:t>
            </a:r>
          </a:p>
          <a:p>
            <a:r>
              <a:rPr lang="en-US" sz="3200" dirty="0"/>
              <a:t>Any information that is handled by the application needs a value assigned by its owner</a:t>
            </a:r>
            <a:endParaRPr lang="es-MX" sz="3200" dirty="0"/>
          </a:p>
        </p:txBody>
      </p:sp>
    </p:spTree>
    <p:extLst>
      <p:ext uri="{BB962C8B-B14F-4D97-AF65-F5344CB8AC3E}">
        <p14:creationId xmlns:p14="http://schemas.microsoft.com/office/powerpoint/2010/main" val="2903411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30</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err="1">
                <a:latin typeface="The Hand Black (Cuerpo)"/>
              </a:rPr>
              <a:t>Iterative</a:t>
            </a:r>
            <a:r>
              <a:rPr lang="es-ES" sz="4000" dirty="0">
                <a:latin typeface="The Hand Black (Cuerpo)"/>
              </a:rPr>
              <a:t> </a:t>
            </a:r>
            <a:r>
              <a:rPr lang="es-ES" sz="4000" dirty="0" err="1">
                <a:latin typeface="The Hand Black (Cuerpo)"/>
              </a:rPr>
              <a:t>models</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7" y="2787695"/>
            <a:ext cx="10268199" cy="1200329"/>
          </a:xfrm>
          <a:prstGeom prst="rect">
            <a:avLst/>
          </a:prstGeom>
          <a:noFill/>
        </p:spPr>
        <p:txBody>
          <a:bodyPr wrap="square" rtlCol="0">
            <a:spAutoFit/>
          </a:bodyPr>
          <a:lstStyle/>
          <a:p>
            <a:pPr marL="571500" indent="-571500">
              <a:buFont typeface="Arial" panose="020B0604020202020204" pitchFamily="34" charset="0"/>
              <a:buChar char="•"/>
            </a:pPr>
            <a:r>
              <a:rPr lang="en-US" sz="2400" dirty="0">
                <a:latin typeface="The Hand Black (Cuerpo)"/>
              </a:rPr>
              <a:t>Iterative models address those problems by building the application incrementally. They start by building the smallest program that is reasonably useful. Then they use a series of increments to add more features to the program until it’s finished (if it is ever finished).</a:t>
            </a:r>
          </a:p>
        </p:txBody>
      </p:sp>
    </p:spTree>
    <p:extLst>
      <p:ext uri="{BB962C8B-B14F-4D97-AF65-F5344CB8AC3E}">
        <p14:creationId xmlns:p14="http://schemas.microsoft.com/office/powerpoint/2010/main" val="627384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31</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err="1">
                <a:latin typeface="The Hand Black (Cuerpo)"/>
              </a:rPr>
              <a:t>Iterative</a:t>
            </a:r>
            <a:r>
              <a:rPr lang="es-ES" sz="4000" dirty="0">
                <a:latin typeface="The Hand Black (Cuerpo)"/>
              </a:rPr>
              <a:t> </a:t>
            </a:r>
            <a:r>
              <a:rPr lang="es-ES" sz="4000" dirty="0" err="1">
                <a:latin typeface="The Hand Black (Cuerpo)"/>
              </a:rPr>
              <a:t>models</a:t>
            </a:r>
            <a:endParaRPr lang="es-MX" sz="4000" dirty="0">
              <a:latin typeface="The Hand Black (Cuerpo)"/>
            </a:endParaRPr>
          </a:p>
        </p:txBody>
      </p:sp>
      <p:pic>
        <p:nvPicPr>
          <p:cNvPr id="9218" name="Picture 2" descr="images">
            <a:extLst>
              <a:ext uri="{FF2B5EF4-FFF2-40B4-BE49-F238E27FC236}">
                <a16:creationId xmlns:a16="http://schemas.microsoft.com/office/drawing/2014/main" id="{F91E9C93-E784-437A-9685-6AD8B9EB31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3700" y="2983984"/>
            <a:ext cx="6324600" cy="320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042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32</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err="1">
                <a:latin typeface="The Hand Black (Cuerpo)"/>
              </a:rPr>
              <a:t>Iterative</a:t>
            </a:r>
            <a:r>
              <a:rPr lang="es-ES" sz="4000" dirty="0">
                <a:latin typeface="The Hand Black (Cuerpo)"/>
              </a:rPr>
              <a:t> </a:t>
            </a:r>
            <a:r>
              <a:rPr lang="es-ES" sz="4000" dirty="0" err="1">
                <a:latin typeface="The Hand Black (Cuerpo)"/>
              </a:rPr>
              <a:t>models</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7" y="2787695"/>
            <a:ext cx="10268199" cy="3046988"/>
          </a:xfrm>
          <a:prstGeom prst="rect">
            <a:avLst/>
          </a:prstGeom>
          <a:noFill/>
        </p:spPr>
        <p:txBody>
          <a:bodyPr wrap="square" rtlCol="0">
            <a:spAutoFit/>
          </a:bodyPr>
          <a:lstStyle/>
          <a:p>
            <a:pPr marL="571500" indent="-571500">
              <a:buFont typeface="Arial" panose="020B0604020202020204" pitchFamily="34" charset="0"/>
              <a:buChar char="•"/>
            </a:pPr>
            <a:r>
              <a:rPr lang="en-US" sz="2400" dirty="0">
                <a:latin typeface="The Hand Black (Cuerpo)"/>
              </a:rPr>
              <a:t>Iterative models address those problems by building the application incrementally. They start by building the smallest program that is reasonably useful. Then they use a series of increments to add more features to the program until it’s finished (if it is ever finished).</a:t>
            </a:r>
          </a:p>
          <a:p>
            <a:pPr marL="571500" indent="-571500">
              <a:buFont typeface="Arial" panose="020B0604020202020204" pitchFamily="34" charset="0"/>
              <a:buChar char="•"/>
            </a:pPr>
            <a:endParaRPr lang="en-US" sz="2400" dirty="0">
              <a:latin typeface="The Hand Black (Cuerpo)"/>
            </a:endParaRPr>
          </a:p>
          <a:p>
            <a:pPr marL="571500" indent="-571500">
              <a:buFont typeface="Arial" panose="020B0604020202020204" pitchFamily="34" charset="0"/>
              <a:buChar char="•"/>
            </a:pPr>
            <a:r>
              <a:rPr lang="en-US" sz="2400" dirty="0">
                <a:latin typeface="The Hand Black (Cuerpo)"/>
              </a:rPr>
              <a:t>Each increment has a relatively small duration (compared to a predictive project)</a:t>
            </a:r>
          </a:p>
          <a:p>
            <a:pPr marL="571500" indent="-571500">
              <a:buFont typeface="Arial" panose="020B0604020202020204" pitchFamily="34" charset="0"/>
              <a:buChar char="•"/>
            </a:pPr>
            <a:endParaRPr lang="en-US" sz="2400" dirty="0">
              <a:latin typeface="The Hand Black (Cuerpo)"/>
            </a:endParaRPr>
          </a:p>
          <a:p>
            <a:pPr marL="571500" indent="-571500">
              <a:buFont typeface="Arial" panose="020B0604020202020204" pitchFamily="34" charset="0"/>
              <a:buChar char="•"/>
            </a:pPr>
            <a:r>
              <a:rPr lang="en-US" sz="2400" dirty="0">
                <a:latin typeface="The Hand Black (Cuerpo)"/>
              </a:rPr>
              <a:t>Iterative models also handle fuzzy requirements reasonably well. If you’re unsure of some of the application’s requirements, you can start building the parts you do understand and figure out the rest later.</a:t>
            </a:r>
          </a:p>
        </p:txBody>
      </p:sp>
    </p:spTree>
    <p:extLst>
      <p:ext uri="{BB962C8B-B14F-4D97-AF65-F5344CB8AC3E}">
        <p14:creationId xmlns:p14="http://schemas.microsoft.com/office/powerpoint/2010/main" val="1970816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33</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err="1">
                <a:latin typeface="The Hand Black (Cuerpo)"/>
              </a:rPr>
              <a:t>Iterative</a:t>
            </a:r>
            <a:r>
              <a:rPr lang="es-ES" sz="4000" dirty="0">
                <a:latin typeface="The Hand Black (Cuerpo)"/>
              </a:rPr>
              <a:t> </a:t>
            </a:r>
            <a:r>
              <a:rPr lang="es-ES" sz="4000" dirty="0" err="1">
                <a:latin typeface="The Hand Black (Cuerpo)"/>
              </a:rPr>
              <a:t>models</a:t>
            </a:r>
            <a:endParaRPr lang="es-MX" sz="4000" dirty="0">
              <a:latin typeface="The Hand Black (Cuerpo)"/>
            </a:endParaRPr>
          </a:p>
        </p:txBody>
      </p:sp>
      <p:pic>
        <p:nvPicPr>
          <p:cNvPr id="9218" name="Picture 2" descr="images">
            <a:extLst>
              <a:ext uri="{FF2B5EF4-FFF2-40B4-BE49-F238E27FC236}">
                <a16:creationId xmlns:a16="http://schemas.microsoft.com/office/drawing/2014/main" id="{F91E9C93-E784-437A-9685-6AD8B9EB31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3700" y="2983984"/>
            <a:ext cx="6324600" cy="320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238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34</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087963"/>
            <a:ext cx="10640653" cy="707886"/>
          </a:xfrm>
          <a:prstGeom prst="rect">
            <a:avLst/>
          </a:prstGeom>
          <a:noFill/>
        </p:spPr>
        <p:txBody>
          <a:bodyPr wrap="square" rtlCol="0">
            <a:spAutoFit/>
          </a:bodyPr>
          <a:lstStyle/>
          <a:p>
            <a:r>
              <a:rPr lang="es-ES" sz="4000" dirty="0" err="1">
                <a:latin typeface="The Hand Black (Cuerpo)"/>
              </a:rPr>
              <a:t>Iterative</a:t>
            </a:r>
            <a:r>
              <a:rPr lang="es-ES" sz="4000" dirty="0">
                <a:latin typeface="The Hand Black (Cuerpo)"/>
              </a:rPr>
              <a:t> </a:t>
            </a:r>
            <a:r>
              <a:rPr lang="es-ES" sz="4000" dirty="0" err="1">
                <a:latin typeface="The Hand Black (Cuerpo)"/>
              </a:rPr>
              <a:t>models</a:t>
            </a:r>
            <a:r>
              <a:rPr lang="es-ES" sz="4000" dirty="0">
                <a:latin typeface="The Hand Black (Cuerpo)"/>
              </a:rPr>
              <a:t> (</a:t>
            </a:r>
            <a:r>
              <a:rPr lang="es-ES" sz="4000" dirty="0" err="1">
                <a:latin typeface="The Hand Black (Cuerpo)"/>
              </a:rPr>
              <a:t>Prototypes</a:t>
            </a:r>
            <a:r>
              <a:rPr lang="es-ES" sz="4000" dirty="0">
                <a:latin typeface="The Hand Black (Cuerpo)"/>
              </a:rPr>
              <a:t>)</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7" y="3000476"/>
            <a:ext cx="10268199" cy="2308324"/>
          </a:xfrm>
          <a:prstGeom prst="rect">
            <a:avLst/>
          </a:prstGeom>
          <a:noFill/>
        </p:spPr>
        <p:txBody>
          <a:bodyPr wrap="square" rtlCol="0">
            <a:spAutoFit/>
          </a:bodyPr>
          <a:lstStyle/>
          <a:p>
            <a:pPr marL="571500" indent="-571500">
              <a:buFont typeface="Arial" panose="020B0604020202020204" pitchFamily="34" charset="0"/>
              <a:buChar char="•"/>
            </a:pPr>
            <a:r>
              <a:rPr lang="en-US" sz="2400" dirty="0">
                <a:solidFill>
                  <a:schemeClr val="accent1"/>
                </a:solidFill>
                <a:latin typeface="The Hand Black (Cuerpo)"/>
              </a:rPr>
              <a:t>Throwaway prototype</a:t>
            </a:r>
            <a:r>
              <a:rPr lang="en-US" sz="2400" dirty="0">
                <a:latin typeface="The Hand Black (Cuerpo)"/>
              </a:rPr>
              <a:t>: You use the prototype to study some aspect of the system and then you throw it away and write code from scratch.</a:t>
            </a:r>
          </a:p>
          <a:p>
            <a:pPr marL="571500" indent="-571500">
              <a:buFont typeface="Arial" panose="020B0604020202020204" pitchFamily="34" charset="0"/>
              <a:buChar char="•"/>
            </a:pPr>
            <a:r>
              <a:rPr lang="en-US" sz="2400" dirty="0">
                <a:solidFill>
                  <a:schemeClr val="accent1"/>
                </a:solidFill>
                <a:latin typeface="The Hand Black (Cuerpo)"/>
              </a:rPr>
              <a:t>Evolutionary prototype</a:t>
            </a:r>
            <a:r>
              <a:rPr lang="en-US" sz="2400" dirty="0">
                <a:latin typeface="The Hand Black (Cuerpo)"/>
              </a:rPr>
              <a:t>: the prototype demonstrates some of the application’s features. As the project progresses, you refine those features and add new ones until the prototype morphs into the finished application.</a:t>
            </a:r>
          </a:p>
          <a:p>
            <a:pPr marL="571500" indent="-571500">
              <a:buFont typeface="Arial" panose="020B0604020202020204" pitchFamily="34" charset="0"/>
              <a:buChar char="•"/>
            </a:pPr>
            <a:r>
              <a:rPr lang="en-US" sz="2400" dirty="0">
                <a:solidFill>
                  <a:schemeClr val="accent1"/>
                </a:solidFill>
                <a:latin typeface="The Hand Black (Cuerpo)"/>
              </a:rPr>
              <a:t>Incremental prototyping:</a:t>
            </a:r>
            <a:r>
              <a:rPr lang="en-US" sz="2400" dirty="0">
                <a:latin typeface="The Hand Black (Cuerpo)"/>
              </a:rPr>
              <a:t> You build a collection of prototypes of that separately demonstrate the finished application’s features and joint it. (you need to use good programming techniques for all the prototypes.)</a:t>
            </a:r>
          </a:p>
        </p:txBody>
      </p:sp>
    </p:spTree>
    <p:extLst>
      <p:ext uri="{BB962C8B-B14F-4D97-AF65-F5344CB8AC3E}">
        <p14:creationId xmlns:p14="http://schemas.microsoft.com/office/powerpoint/2010/main" val="4109494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35</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087963"/>
            <a:ext cx="10640653" cy="707886"/>
          </a:xfrm>
          <a:prstGeom prst="rect">
            <a:avLst/>
          </a:prstGeom>
          <a:noFill/>
        </p:spPr>
        <p:txBody>
          <a:bodyPr wrap="square" rtlCol="0">
            <a:spAutoFit/>
          </a:bodyPr>
          <a:lstStyle/>
          <a:p>
            <a:r>
              <a:rPr lang="es-ES" sz="4000" dirty="0" err="1">
                <a:latin typeface="The Hand Black (Cuerpo)"/>
              </a:rPr>
              <a:t>Iterative</a:t>
            </a:r>
            <a:r>
              <a:rPr lang="es-ES" sz="4000" dirty="0">
                <a:latin typeface="The Hand Black (Cuerpo)"/>
              </a:rPr>
              <a:t> </a:t>
            </a:r>
            <a:r>
              <a:rPr lang="es-ES" sz="4000" dirty="0" err="1">
                <a:latin typeface="The Hand Black (Cuerpo)"/>
              </a:rPr>
              <a:t>models</a:t>
            </a:r>
            <a:r>
              <a:rPr lang="es-ES" sz="4000" dirty="0">
                <a:latin typeface="The Hand Black (Cuerpo)"/>
              </a:rPr>
              <a:t> (</a:t>
            </a:r>
            <a:r>
              <a:rPr lang="es-ES" sz="4000" dirty="0" err="1">
                <a:latin typeface="The Hand Black (Cuerpo)"/>
              </a:rPr>
              <a:t>Prototypes</a:t>
            </a:r>
            <a:r>
              <a:rPr lang="es-ES" sz="4000" dirty="0">
                <a:latin typeface="The Hand Black (Cuerpo)"/>
              </a:rPr>
              <a:t>)</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7" y="3000476"/>
            <a:ext cx="10268199" cy="1200329"/>
          </a:xfrm>
          <a:prstGeom prst="rect">
            <a:avLst/>
          </a:prstGeom>
          <a:noFill/>
        </p:spPr>
        <p:txBody>
          <a:bodyPr wrap="square" rtlCol="0">
            <a:spAutoFit/>
          </a:bodyPr>
          <a:lstStyle/>
          <a:p>
            <a:pPr marL="571500" indent="-571500">
              <a:buFont typeface="Arial" panose="020B0604020202020204" pitchFamily="34" charset="0"/>
              <a:buChar char="•"/>
            </a:pPr>
            <a:r>
              <a:rPr lang="en-US" sz="2400" dirty="0">
                <a:latin typeface="The Hand Black (Cuerpo)"/>
              </a:rPr>
              <a:t>Improved requirements: allow customers to see the app and them feedback.</a:t>
            </a:r>
          </a:p>
          <a:p>
            <a:pPr marL="571500" indent="-571500">
              <a:buFont typeface="Arial" panose="020B0604020202020204" pitchFamily="34" charset="0"/>
              <a:buChar char="•"/>
            </a:pPr>
            <a:r>
              <a:rPr lang="en-US" sz="2400" dirty="0">
                <a:latin typeface="The Hand Black (Cuerpo)"/>
              </a:rPr>
              <a:t>Common vision: </a:t>
            </a:r>
            <a:r>
              <a:rPr lang="en-US" sz="2400" dirty="0" err="1">
                <a:latin typeface="The Hand Black (Cuerpo)"/>
              </a:rPr>
              <a:t>Custumers</a:t>
            </a:r>
            <a:r>
              <a:rPr lang="en-US" sz="2400" dirty="0">
                <a:latin typeface="The Hand Black (Cuerpo)"/>
              </a:rPr>
              <a:t> and Dev.</a:t>
            </a:r>
          </a:p>
          <a:p>
            <a:pPr marL="571500" indent="-571500">
              <a:buFont typeface="Arial" panose="020B0604020202020204" pitchFamily="34" charset="0"/>
              <a:buChar char="•"/>
            </a:pPr>
            <a:r>
              <a:rPr lang="en-US" sz="2400" dirty="0">
                <a:latin typeface="The Hand Black (Cuerpo)"/>
              </a:rPr>
              <a:t>Better design</a:t>
            </a:r>
          </a:p>
        </p:txBody>
      </p:sp>
    </p:spTree>
    <p:extLst>
      <p:ext uri="{BB962C8B-B14F-4D97-AF65-F5344CB8AC3E}">
        <p14:creationId xmlns:p14="http://schemas.microsoft.com/office/powerpoint/2010/main" val="3802012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36</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087963"/>
            <a:ext cx="10640653" cy="707886"/>
          </a:xfrm>
          <a:prstGeom prst="rect">
            <a:avLst/>
          </a:prstGeom>
          <a:noFill/>
        </p:spPr>
        <p:txBody>
          <a:bodyPr wrap="square" rtlCol="0">
            <a:spAutoFit/>
          </a:bodyPr>
          <a:lstStyle/>
          <a:p>
            <a:r>
              <a:rPr lang="es-ES" sz="4000" dirty="0" err="1">
                <a:latin typeface="The Hand Black (Cuerpo)"/>
              </a:rPr>
              <a:t>Iterative</a:t>
            </a:r>
            <a:r>
              <a:rPr lang="es-ES" sz="4000" dirty="0">
                <a:latin typeface="The Hand Black (Cuerpo)"/>
              </a:rPr>
              <a:t> </a:t>
            </a:r>
            <a:r>
              <a:rPr lang="es-ES" sz="4000" dirty="0" err="1">
                <a:latin typeface="The Hand Black (Cuerpo)"/>
              </a:rPr>
              <a:t>models</a:t>
            </a:r>
            <a:r>
              <a:rPr lang="es-ES" sz="4000" dirty="0">
                <a:latin typeface="The Hand Black (Cuerpo)"/>
              </a:rPr>
              <a:t> (SPIRAL)</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7" y="3000476"/>
            <a:ext cx="10268199" cy="461665"/>
          </a:xfrm>
          <a:prstGeom prst="rect">
            <a:avLst/>
          </a:prstGeom>
          <a:noFill/>
        </p:spPr>
        <p:txBody>
          <a:bodyPr wrap="square" rtlCol="0">
            <a:spAutoFit/>
          </a:bodyPr>
          <a:lstStyle/>
          <a:p>
            <a:pPr marL="571500" indent="-571500">
              <a:buFont typeface="Arial" panose="020B0604020202020204" pitchFamily="34" charset="0"/>
              <a:buChar char="•"/>
            </a:pPr>
            <a:r>
              <a:rPr lang="en-US" sz="2400" dirty="0">
                <a:latin typeface="The Hand Black (Cuerpo)"/>
              </a:rPr>
              <a:t>If you don’t understand all the requirements, then you might use an iterative approach for developing them.</a:t>
            </a:r>
          </a:p>
        </p:txBody>
      </p:sp>
      <p:pic>
        <p:nvPicPr>
          <p:cNvPr id="10242" name="Picture 2" descr="images">
            <a:extLst>
              <a:ext uri="{FF2B5EF4-FFF2-40B4-BE49-F238E27FC236}">
                <a16:creationId xmlns:a16="http://schemas.microsoft.com/office/drawing/2014/main" id="{260ED5C1-B32B-4B28-8269-E90F310325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9807" y="3611430"/>
            <a:ext cx="3747331" cy="274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071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37</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8" y="2087963"/>
            <a:ext cx="10515600" cy="707886"/>
          </a:xfrm>
          <a:prstGeom prst="rect">
            <a:avLst/>
          </a:prstGeom>
          <a:noFill/>
        </p:spPr>
        <p:txBody>
          <a:bodyPr wrap="square" rtlCol="0">
            <a:spAutoFit/>
          </a:bodyPr>
          <a:lstStyle/>
          <a:p>
            <a:r>
              <a:rPr lang="es-ES" sz="4000" dirty="0" err="1">
                <a:latin typeface="The Hand Black (Cuerpo)"/>
              </a:rPr>
              <a:t>Iterative</a:t>
            </a:r>
            <a:r>
              <a:rPr lang="es-ES" sz="4000" dirty="0">
                <a:latin typeface="The Hand Black (Cuerpo)"/>
              </a:rPr>
              <a:t> </a:t>
            </a:r>
            <a:r>
              <a:rPr lang="es-ES" sz="4000" dirty="0" err="1">
                <a:latin typeface="The Hand Black (Cuerpo)"/>
              </a:rPr>
              <a:t>models</a:t>
            </a:r>
            <a:r>
              <a:rPr lang="es-ES" sz="4000" dirty="0">
                <a:latin typeface="The Hand Black (Cuerpo)"/>
              </a:rPr>
              <a:t> (SPIRAL)</a:t>
            </a:r>
            <a:endParaRPr lang="es-MX" sz="4000" dirty="0">
              <a:latin typeface="The Hand Black (Cuerpo)"/>
            </a:endParaRPr>
          </a:p>
        </p:txBody>
      </p:sp>
      <p:pic>
        <p:nvPicPr>
          <p:cNvPr id="10242" name="Picture 2" descr="images">
            <a:extLst>
              <a:ext uri="{FF2B5EF4-FFF2-40B4-BE49-F238E27FC236}">
                <a16:creationId xmlns:a16="http://schemas.microsoft.com/office/drawing/2014/main" id="{260ED5C1-B32B-4B28-8269-E90F310325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7219" y="2786598"/>
            <a:ext cx="4873381" cy="356975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DE22D637-76E9-42AE-A50A-B1A220CC3C9B}"/>
              </a:ext>
            </a:extLst>
          </p:cNvPr>
          <p:cNvSpPr txBox="1"/>
          <p:nvPr/>
        </p:nvSpPr>
        <p:spPr>
          <a:xfrm>
            <a:off x="1099545" y="3786644"/>
            <a:ext cx="2730807" cy="1569660"/>
          </a:xfrm>
          <a:prstGeom prst="rect">
            <a:avLst/>
          </a:prstGeom>
          <a:noFill/>
        </p:spPr>
        <p:txBody>
          <a:bodyPr wrap="square" rtlCol="0">
            <a:spAutoFit/>
          </a:bodyPr>
          <a:lstStyle/>
          <a:p>
            <a:r>
              <a:rPr lang="es-ES" sz="2400" dirty="0" err="1"/>
              <a:t>Phases</a:t>
            </a:r>
            <a:r>
              <a:rPr lang="es-ES" sz="2400" dirty="0"/>
              <a:t> in </a:t>
            </a:r>
            <a:r>
              <a:rPr lang="es-ES" sz="2400" dirty="0" err="1"/>
              <a:t>Spiral</a:t>
            </a:r>
            <a:r>
              <a:rPr lang="es-ES" sz="2400" dirty="0"/>
              <a:t> </a:t>
            </a:r>
            <a:r>
              <a:rPr lang="es-ES" sz="2400" dirty="0" err="1"/>
              <a:t>Model</a:t>
            </a:r>
            <a:endParaRPr lang="es-ES" dirty="0"/>
          </a:p>
          <a:p>
            <a:pPr lvl="1"/>
            <a:r>
              <a:rPr lang="es-ES" dirty="0"/>
              <a:t>1-. </a:t>
            </a:r>
            <a:r>
              <a:rPr lang="es-ES" dirty="0" err="1"/>
              <a:t>Planning</a:t>
            </a:r>
            <a:r>
              <a:rPr lang="es-ES" dirty="0"/>
              <a:t> </a:t>
            </a:r>
            <a:r>
              <a:rPr lang="es-ES" dirty="0" err="1"/>
              <a:t>Phase</a:t>
            </a:r>
            <a:endParaRPr lang="es-ES" dirty="0"/>
          </a:p>
          <a:p>
            <a:pPr lvl="1"/>
            <a:r>
              <a:rPr lang="es-ES" dirty="0"/>
              <a:t>2-. </a:t>
            </a:r>
            <a:r>
              <a:rPr lang="es-ES" dirty="0" err="1"/>
              <a:t>Risk</a:t>
            </a:r>
            <a:r>
              <a:rPr lang="es-ES" dirty="0"/>
              <a:t> </a:t>
            </a:r>
            <a:r>
              <a:rPr lang="es-ES" dirty="0" err="1"/>
              <a:t>analysis</a:t>
            </a:r>
            <a:r>
              <a:rPr lang="es-ES" dirty="0"/>
              <a:t> </a:t>
            </a:r>
            <a:r>
              <a:rPr lang="es-ES" dirty="0" err="1"/>
              <a:t>phase</a:t>
            </a:r>
            <a:r>
              <a:rPr lang="es-ES" dirty="0"/>
              <a:t>.</a:t>
            </a:r>
          </a:p>
          <a:p>
            <a:pPr lvl="1"/>
            <a:r>
              <a:rPr lang="es-ES" dirty="0"/>
              <a:t>3-. </a:t>
            </a:r>
            <a:r>
              <a:rPr lang="es-ES" dirty="0" err="1"/>
              <a:t>Engineering</a:t>
            </a:r>
            <a:r>
              <a:rPr lang="es-ES" dirty="0"/>
              <a:t> </a:t>
            </a:r>
            <a:r>
              <a:rPr lang="es-ES" dirty="0" err="1"/>
              <a:t>phase</a:t>
            </a:r>
            <a:r>
              <a:rPr lang="es-ES" dirty="0"/>
              <a:t>.</a:t>
            </a:r>
          </a:p>
          <a:p>
            <a:pPr lvl="1"/>
            <a:r>
              <a:rPr lang="es-MX" dirty="0"/>
              <a:t>4-. </a:t>
            </a:r>
            <a:r>
              <a:rPr lang="es-MX" dirty="0" err="1"/>
              <a:t>Evaluation</a:t>
            </a:r>
            <a:r>
              <a:rPr lang="es-MX" dirty="0"/>
              <a:t> </a:t>
            </a:r>
            <a:r>
              <a:rPr lang="es-MX" dirty="0" err="1"/>
              <a:t>phase</a:t>
            </a:r>
            <a:r>
              <a:rPr lang="es-MX" dirty="0"/>
              <a:t>.</a:t>
            </a:r>
          </a:p>
        </p:txBody>
      </p:sp>
    </p:spTree>
    <p:extLst>
      <p:ext uri="{BB962C8B-B14F-4D97-AF65-F5344CB8AC3E}">
        <p14:creationId xmlns:p14="http://schemas.microsoft.com/office/powerpoint/2010/main" val="4148465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38</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8" y="2087963"/>
            <a:ext cx="10515600" cy="707886"/>
          </a:xfrm>
          <a:prstGeom prst="rect">
            <a:avLst/>
          </a:prstGeom>
          <a:noFill/>
        </p:spPr>
        <p:txBody>
          <a:bodyPr wrap="square" rtlCol="0">
            <a:spAutoFit/>
          </a:bodyPr>
          <a:lstStyle/>
          <a:p>
            <a:r>
              <a:rPr lang="es-ES" sz="4000" dirty="0">
                <a:latin typeface="The Hand Black (Cuerpo)"/>
              </a:rPr>
              <a:t>Agile</a:t>
            </a:r>
            <a:endParaRPr lang="es-MX" sz="4000" dirty="0">
              <a:latin typeface="The Hand Black (Cuerpo)"/>
            </a:endParaRPr>
          </a:p>
        </p:txBody>
      </p:sp>
      <p:sp>
        <p:nvSpPr>
          <p:cNvPr id="3" name="CuadroTexto 2">
            <a:extLst>
              <a:ext uri="{FF2B5EF4-FFF2-40B4-BE49-F238E27FC236}">
                <a16:creationId xmlns:a16="http://schemas.microsoft.com/office/drawing/2014/main" id="{DE22D637-76E9-42AE-A50A-B1A220CC3C9B}"/>
              </a:ext>
            </a:extLst>
          </p:cNvPr>
          <p:cNvSpPr txBox="1"/>
          <p:nvPr/>
        </p:nvSpPr>
        <p:spPr>
          <a:xfrm>
            <a:off x="713148" y="2926427"/>
            <a:ext cx="9970092" cy="923330"/>
          </a:xfrm>
          <a:prstGeom prst="rect">
            <a:avLst/>
          </a:prstGeom>
          <a:noFill/>
        </p:spPr>
        <p:txBody>
          <a:bodyPr wrap="square" rtlCol="0">
            <a:spAutoFit/>
          </a:bodyPr>
          <a:lstStyle/>
          <a:p>
            <a:r>
              <a:rPr lang="en-US" dirty="0"/>
              <a:t>Agile is a set of techniques followed by a team to administer a project or plan by dividing it into various stages with continuous collaboration with customers. There is constant monitoring at every phase of the software development of the project. The agile methodology advantages are that both the development plus testing actions are parallel and synchronized, unlike the conventional waterfall methodology.</a:t>
            </a:r>
            <a:endParaRPr lang="es-MX" dirty="0"/>
          </a:p>
        </p:txBody>
      </p:sp>
    </p:spTree>
    <p:extLst>
      <p:ext uri="{BB962C8B-B14F-4D97-AF65-F5344CB8AC3E}">
        <p14:creationId xmlns:p14="http://schemas.microsoft.com/office/powerpoint/2010/main" val="1969837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39</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8" y="2087963"/>
            <a:ext cx="10515600" cy="707886"/>
          </a:xfrm>
          <a:prstGeom prst="rect">
            <a:avLst/>
          </a:prstGeom>
          <a:noFill/>
        </p:spPr>
        <p:txBody>
          <a:bodyPr wrap="square" rtlCol="0">
            <a:spAutoFit/>
          </a:bodyPr>
          <a:lstStyle/>
          <a:p>
            <a:r>
              <a:rPr lang="es-MX" sz="4000" dirty="0"/>
              <a:t>Agile </a:t>
            </a:r>
            <a:r>
              <a:rPr lang="es-MX" sz="4000" dirty="0" err="1"/>
              <a:t>Manifesto</a:t>
            </a:r>
            <a:endParaRPr lang="es-MX" sz="4000" dirty="0">
              <a:latin typeface="The Hand Black (Cuerpo)"/>
            </a:endParaRPr>
          </a:p>
        </p:txBody>
      </p:sp>
      <p:sp>
        <p:nvSpPr>
          <p:cNvPr id="3" name="CuadroTexto 2">
            <a:extLst>
              <a:ext uri="{FF2B5EF4-FFF2-40B4-BE49-F238E27FC236}">
                <a16:creationId xmlns:a16="http://schemas.microsoft.com/office/drawing/2014/main" id="{DE22D637-76E9-42AE-A50A-B1A220CC3C9B}"/>
              </a:ext>
            </a:extLst>
          </p:cNvPr>
          <p:cNvSpPr txBox="1"/>
          <p:nvPr/>
        </p:nvSpPr>
        <p:spPr>
          <a:xfrm>
            <a:off x="713148" y="2926427"/>
            <a:ext cx="9970092" cy="1569660"/>
          </a:xfrm>
          <a:prstGeom prst="rect">
            <a:avLst/>
          </a:prstGeom>
          <a:noFill/>
        </p:spPr>
        <p:txBody>
          <a:bodyPr wrap="square" rtlCol="0">
            <a:spAutoFit/>
          </a:bodyPr>
          <a:lstStyle/>
          <a:p>
            <a:r>
              <a:rPr lang="en-US" sz="2400" b="1" i="1" dirty="0"/>
              <a:t>4 Values</a:t>
            </a:r>
          </a:p>
          <a:p>
            <a:r>
              <a:rPr lang="en-US" dirty="0"/>
              <a:t>• </a:t>
            </a:r>
            <a:r>
              <a:rPr lang="en-US" dirty="0">
                <a:solidFill>
                  <a:srgbClr val="FF0000"/>
                </a:solidFill>
              </a:rPr>
              <a:t>Individuals and interactions </a:t>
            </a:r>
            <a:r>
              <a:rPr lang="en-US" dirty="0"/>
              <a:t>over processes and tools</a:t>
            </a:r>
          </a:p>
          <a:p>
            <a:r>
              <a:rPr lang="en-US" dirty="0"/>
              <a:t>• </a:t>
            </a:r>
            <a:r>
              <a:rPr lang="en-US" dirty="0">
                <a:solidFill>
                  <a:srgbClr val="FF0000"/>
                </a:solidFill>
              </a:rPr>
              <a:t>Working software</a:t>
            </a:r>
            <a:r>
              <a:rPr lang="en-US" dirty="0"/>
              <a:t> over comprehensive documentation</a:t>
            </a:r>
          </a:p>
          <a:p>
            <a:r>
              <a:rPr lang="en-US" dirty="0"/>
              <a:t>• </a:t>
            </a:r>
            <a:r>
              <a:rPr lang="en-US" dirty="0">
                <a:solidFill>
                  <a:srgbClr val="FF0000"/>
                </a:solidFill>
              </a:rPr>
              <a:t>Customer collaboration </a:t>
            </a:r>
            <a:r>
              <a:rPr lang="en-US" dirty="0"/>
              <a:t>over contract negotiation</a:t>
            </a:r>
          </a:p>
          <a:p>
            <a:r>
              <a:rPr lang="en-US" dirty="0"/>
              <a:t>• </a:t>
            </a:r>
            <a:r>
              <a:rPr lang="en-US" dirty="0">
                <a:solidFill>
                  <a:srgbClr val="FF0000"/>
                </a:solidFill>
              </a:rPr>
              <a:t>Responding to change </a:t>
            </a:r>
            <a:r>
              <a:rPr lang="en-US" dirty="0"/>
              <a:t>over following a plan</a:t>
            </a:r>
            <a:endParaRPr lang="es-MX" dirty="0"/>
          </a:p>
        </p:txBody>
      </p:sp>
    </p:spTree>
    <p:extLst>
      <p:ext uri="{BB962C8B-B14F-4D97-AF65-F5344CB8AC3E}">
        <p14:creationId xmlns:p14="http://schemas.microsoft.com/office/powerpoint/2010/main" val="2187323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p:txBody>
          <a:bodyPr>
            <a:normAutofit/>
          </a:bodyPr>
          <a:lstStyle/>
          <a:p>
            <a:r>
              <a:rPr lang="en-CA" sz="7200" dirty="0"/>
              <a:t>Software development Life cycle</a:t>
            </a:r>
            <a:endParaRPr lang="es-MX"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4</a:t>
            </a:fld>
            <a:endParaRPr lang="es-ES" noProof="0"/>
          </a:p>
        </p:txBody>
      </p:sp>
      <p:pic>
        <p:nvPicPr>
          <p:cNvPr id="10" name="Marcador de imagen en línea 27" descr="Procesador con relleno sólido">
            <a:extLst>
              <a:ext uri="{FF2B5EF4-FFF2-40B4-BE49-F238E27FC236}">
                <a16:creationId xmlns:a16="http://schemas.microsoft.com/office/drawing/2014/main" id="{C4090098-DC70-4AB9-9CD9-369977E7099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404465" y="654201"/>
            <a:ext cx="747409" cy="747409"/>
          </a:xfrm>
          <a:prstGeom prst="rect">
            <a:avLst/>
          </a:prstGeom>
        </p:spPr>
      </p:pic>
      <p:grpSp>
        <p:nvGrpSpPr>
          <p:cNvPr id="19" name="Grupo 18">
            <a:extLst>
              <a:ext uri="{FF2B5EF4-FFF2-40B4-BE49-F238E27FC236}">
                <a16:creationId xmlns:a16="http://schemas.microsoft.com/office/drawing/2014/main" id="{ED979BBD-52DA-4356-BF5A-E72625250D27}"/>
              </a:ext>
            </a:extLst>
          </p:cNvPr>
          <p:cNvGrpSpPr/>
          <p:nvPr/>
        </p:nvGrpSpPr>
        <p:grpSpPr>
          <a:xfrm>
            <a:off x="0" y="2335110"/>
            <a:ext cx="2956133" cy="769441"/>
            <a:chOff x="452927" y="2980330"/>
            <a:chExt cx="2392823" cy="769441"/>
          </a:xfrm>
        </p:grpSpPr>
        <p:sp>
          <p:nvSpPr>
            <p:cNvPr id="17" name="Flecha: pentágono 16">
              <a:extLst>
                <a:ext uri="{FF2B5EF4-FFF2-40B4-BE49-F238E27FC236}">
                  <a16:creationId xmlns:a16="http://schemas.microsoft.com/office/drawing/2014/main" id="{BA9871CD-01CF-405A-B42D-38D649F625AA}"/>
                </a:ext>
              </a:extLst>
            </p:cNvPr>
            <p:cNvSpPr/>
            <p:nvPr/>
          </p:nvSpPr>
          <p:spPr>
            <a:xfrm>
              <a:off x="452927" y="2980330"/>
              <a:ext cx="2392823" cy="713100"/>
            </a:xfrm>
            <a:prstGeom prst="homePlate">
              <a:avLst/>
            </a:prstGeom>
            <a:solidFill>
              <a:srgbClr val="F357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 name="CuadroTexto 3">
              <a:extLst>
                <a:ext uri="{FF2B5EF4-FFF2-40B4-BE49-F238E27FC236}">
                  <a16:creationId xmlns:a16="http://schemas.microsoft.com/office/drawing/2014/main" id="{48847158-3465-4812-862D-CED8358A5CF7}"/>
                </a:ext>
              </a:extLst>
            </p:cNvPr>
            <p:cNvSpPr txBox="1"/>
            <p:nvPr/>
          </p:nvSpPr>
          <p:spPr>
            <a:xfrm>
              <a:off x="986257" y="2980330"/>
              <a:ext cx="1859493" cy="769441"/>
            </a:xfrm>
            <a:prstGeom prst="rect">
              <a:avLst/>
            </a:prstGeom>
            <a:noFill/>
          </p:spPr>
          <p:txBody>
            <a:bodyPr wrap="square" rtlCol="0">
              <a:spAutoFit/>
            </a:bodyPr>
            <a:lstStyle/>
            <a:p>
              <a:r>
                <a:rPr lang="en-US" sz="4400" b="1" dirty="0">
                  <a:solidFill>
                    <a:schemeClr val="bg1"/>
                  </a:solidFill>
                  <a:latin typeface="The Hand Black" panose="03070902030502020204" pitchFamily="66" charset="0"/>
                </a:rPr>
                <a:t>Analysis</a:t>
              </a:r>
              <a:endParaRPr lang="es-MX" sz="3600" b="1" dirty="0">
                <a:solidFill>
                  <a:schemeClr val="bg1"/>
                </a:solidFill>
                <a:latin typeface="The Hand Black" panose="03070902030502020204" pitchFamily="66" charset="0"/>
              </a:endParaRPr>
            </a:p>
          </p:txBody>
        </p:sp>
      </p:grpSp>
      <p:sp>
        <p:nvSpPr>
          <p:cNvPr id="20" name="CuadroTexto 19">
            <a:extLst>
              <a:ext uri="{FF2B5EF4-FFF2-40B4-BE49-F238E27FC236}">
                <a16:creationId xmlns:a16="http://schemas.microsoft.com/office/drawing/2014/main" id="{42811165-BEA9-4FCD-B58C-2B942A77A745}"/>
              </a:ext>
            </a:extLst>
          </p:cNvPr>
          <p:cNvSpPr txBox="1"/>
          <p:nvPr/>
        </p:nvSpPr>
        <p:spPr>
          <a:xfrm>
            <a:off x="1169506" y="4656423"/>
            <a:ext cx="4973652"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Information is collected from the customer</a:t>
            </a:r>
          </a:p>
          <a:p>
            <a:pPr marL="285750" indent="-285750">
              <a:buFont typeface="Arial" panose="020B0604020202020204" pitchFamily="34" charset="0"/>
              <a:buChar char="•"/>
            </a:pPr>
            <a:r>
              <a:rPr lang="es-ES" sz="2400" dirty="0"/>
              <a:t>Software </a:t>
            </a:r>
            <a:r>
              <a:rPr lang="es-ES" sz="2400" dirty="0" err="1"/>
              <a:t>Requirement</a:t>
            </a:r>
            <a:r>
              <a:rPr lang="es-ES" sz="2400" dirty="0"/>
              <a:t> </a:t>
            </a:r>
            <a:r>
              <a:rPr lang="es-ES" sz="2400" dirty="0" err="1"/>
              <a:t>Specification</a:t>
            </a:r>
            <a:r>
              <a:rPr lang="es-ES" sz="2400" dirty="0"/>
              <a:t> </a:t>
            </a:r>
            <a:r>
              <a:rPr lang="es-ES" sz="2400" dirty="0" err="1"/>
              <a:t>document</a:t>
            </a:r>
            <a:r>
              <a:rPr lang="es-ES" sz="2400" dirty="0"/>
              <a:t> (SRS)</a:t>
            </a:r>
          </a:p>
          <a:p>
            <a:pPr marL="285750" indent="-285750">
              <a:buFont typeface="Arial" panose="020B0604020202020204" pitchFamily="34" charset="0"/>
              <a:buChar char="•"/>
            </a:pPr>
            <a:r>
              <a:rPr lang="es-ES" sz="2400" dirty="0" err="1"/>
              <a:t>Purpose</a:t>
            </a:r>
            <a:r>
              <a:rPr lang="es-ES" sz="2400" dirty="0"/>
              <a:t> </a:t>
            </a:r>
            <a:r>
              <a:rPr lang="es-ES" sz="2400" dirty="0" err="1"/>
              <a:t>of</a:t>
            </a:r>
            <a:r>
              <a:rPr lang="es-ES" sz="2400" dirty="0"/>
              <a:t> </a:t>
            </a:r>
            <a:r>
              <a:rPr lang="es-ES" sz="2400" dirty="0" err="1"/>
              <a:t>the</a:t>
            </a:r>
            <a:r>
              <a:rPr lang="es-ES" sz="2400" dirty="0"/>
              <a:t> </a:t>
            </a:r>
            <a:r>
              <a:rPr lang="es-ES" sz="2400" dirty="0" err="1"/>
              <a:t>product</a:t>
            </a:r>
            <a:r>
              <a:rPr lang="es-ES" sz="2400" dirty="0"/>
              <a:t>. </a:t>
            </a:r>
          </a:p>
          <a:p>
            <a:pPr marL="285750" indent="-285750">
              <a:buFont typeface="Arial" panose="020B0604020202020204" pitchFamily="34" charset="0"/>
              <a:buChar char="•"/>
            </a:pPr>
            <a:r>
              <a:rPr lang="es-ES" sz="2400" dirty="0"/>
              <a:t>Meetings</a:t>
            </a:r>
          </a:p>
        </p:txBody>
      </p:sp>
      <p:sp>
        <p:nvSpPr>
          <p:cNvPr id="21" name="CuadroTexto 20">
            <a:extLst>
              <a:ext uri="{FF2B5EF4-FFF2-40B4-BE49-F238E27FC236}">
                <a16:creationId xmlns:a16="http://schemas.microsoft.com/office/drawing/2014/main" id="{AD46EA3C-BFA4-4048-AD18-11CCD4B00DCC}"/>
              </a:ext>
            </a:extLst>
          </p:cNvPr>
          <p:cNvSpPr txBox="1"/>
          <p:nvPr/>
        </p:nvSpPr>
        <p:spPr>
          <a:xfrm>
            <a:off x="1169506" y="3252152"/>
            <a:ext cx="9852988" cy="1200329"/>
          </a:xfrm>
          <a:prstGeom prst="rect">
            <a:avLst/>
          </a:prstGeom>
          <a:noFill/>
        </p:spPr>
        <p:txBody>
          <a:bodyPr wrap="square" rtlCol="0">
            <a:spAutoFit/>
          </a:bodyPr>
          <a:lstStyle/>
          <a:p>
            <a:r>
              <a:rPr lang="en-US" sz="2400" dirty="0"/>
              <a:t>Requirements could be derived from a variety of sources such as evaluating competitor products for a commercial product to surveying the needs of users for an internal solution. In some cases these requirements could come from a direct request from a current customer.</a:t>
            </a:r>
            <a:endParaRPr lang="es-MX" sz="2400" dirty="0"/>
          </a:p>
        </p:txBody>
      </p:sp>
      <p:pic>
        <p:nvPicPr>
          <p:cNvPr id="18" name="Gráfico 17" descr="Reunión con relleno sólido">
            <a:extLst>
              <a:ext uri="{FF2B5EF4-FFF2-40B4-BE49-F238E27FC236}">
                <a16:creationId xmlns:a16="http://schemas.microsoft.com/office/drawing/2014/main" id="{4CD71EE9-1E76-4842-BD53-B5450A165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71357" y="5035477"/>
            <a:ext cx="879465" cy="737877"/>
          </a:xfrm>
          <a:prstGeom prst="rect">
            <a:avLst/>
          </a:prstGeom>
        </p:spPr>
      </p:pic>
    </p:spTree>
    <p:extLst>
      <p:ext uri="{BB962C8B-B14F-4D97-AF65-F5344CB8AC3E}">
        <p14:creationId xmlns:p14="http://schemas.microsoft.com/office/powerpoint/2010/main" val="3863692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40</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8" y="2087963"/>
            <a:ext cx="10515600" cy="707886"/>
          </a:xfrm>
          <a:prstGeom prst="rect">
            <a:avLst/>
          </a:prstGeom>
          <a:noFill/>
        </p:spPr>
        <p:txBody>
          <a:bodyPr wrap="square" rtlCol="0">
            <a:spAutoFit/>
          </a:bodyPr>
          <a:lstStyle/>
          <a:p>
            <a:r>
              <a:rPr lang="es-MX" sz="4000" dirty="0"/>
              <a:t>Agile </a:t>
            </a:r>
            <a:r>
              <a:rPr lang="es-MX" sz="4000" dirty="0" err="1"/>
              <a:t>Manifesto</a:t>
            </a:r>
            <a:endParaRPr lang="es-MX" sz="4000" dirty="0">
              <a:latin typeface="The Hand Black (Cuerpo)"/>
            </a:endParaRPr>
          </a:p>
        </p:txBody>
      </p:sp>
      <p:sp>
        <p:nvSpPr>
          <p:cNvPr id="3" name="CuadroTexto 2">
            <a:extLst>
              <a:ext uri="{FF2B5EF4-FFF2-40B4-BE49-F238E27FC236}">
                <a16:creationId xmlns:a16="http://schemas.microsoft.com/office/drawing/2014/main" id="{DE22D637-76E9-42AE-A50A-B1A220CC3C9B}"/>
              </a:ext>
            </a:extLst>
          </p:cNvPr>
          <p:cNvSpPr txBox="1"/>
          <p:nvPr/>
        </p:nvSpPr>
        <p:spPr>
          <a:xfrm>
            <a:off x="713148" y="2926427"/>
            <a:ext cx="9970092" cy="2739211"/>
          </a:xfrm>
          <a:prstGeom prst="rect">
            <a:avLst/>
          </a:prstGeom>
          <a:noFill/>
        </p:spPr>
        <p:txBody>
          <a:bodyPr wrap="square" rtlCol="0">
            <a:spAutoFit/>
          </a:bodyPr>
          <a:lstStyle/>
          <a:p>
            <a:r>
              <a:rPr lang="en-US" sz="2800" b="1" i="1" u="sng" dirty="0"/>
              <a:t>12 Principles </a:t>
            </a:r>
          </a:p>
          <a:p>
            <a:pPr marL="457200" indent="-457200">
              <a:buAutoNum type="arabicPeriod"/>
            </a:pPr>
            <a:r>
              <a:rPr lang="en-US" sz="2400" dirty="0"/>
              <a:t>Customer satisfaction by early and continuous delivery of valuable software. </a:t>
            </a:r>
          </a:p>
          <a:p>
            <a:pPr marL="457200" indent="-457200">
              <a:buAutoNum type="arabicPeriod"/>
            </a:pPr>
            <a:r>
              <a:rPr lang="en-US" sz="2400" dirty="0"/>
              <a:t>Welcome changing requirements, even in late development.</a:t>
            </a:r>
          </a:p>
          <a:p>
            <a:pPr marL="457200" indent="-457200">
              <a:buAutoNum type="arabicPeriod"/>
            </a:pPr>
            <a:r>
              <a:rPr lang="en-US" sz="2400" dirty="0"/>
              <a:t>Deliver working software frequently (weeks rather than months)</a:t>
            </a:r>
          </a:p>
          <a:p>
            <a:pPr marL="457200" indent="-457200">
              <a:buAutoNum type="arabicPeriod"/>
            </a:pPr>
            <a:r>
              <a:rPr lang="en-US" sz="2400" dirty="0"/>
              <a:t>Close, daily cooperation between business people and developers.</a:t>
            </a:r>
          </a:p>
          <a:p>
            <a:pPr marL="457200" indent="-457200">
              <a:buAutoNum type="arabicPeriod"/>
            </a:pPr>
            <a:r>
              <a:rPr lang="en-US" sz="2400" dirty="0"/>
              <a:t>Projects are built around motivated individuals, who should be trusted.</a:t>
            </a:r>
          </a:p>
          <a:p>
            <a:pPr marL="457200" indent="-457200">
              <a:buAutoNum type="arabicPeriod"/>
            </a:pPr>
            <a:r>
              <a:rPr lang="en-US" sz="2400" dirty="0"/>
              <a:t>Face-to-face conversation is the best form of communication (co-location)</a:t>
            </a:r>
            <a:endParaRPr lang="es-MX" dirty="0"/>
          </a:p>
        </p:txBody>
      </p:sp>
    </p:spTree>
    <p:extLst>
      <p:ext uri="{BB962C8B-B14F-4D97-AF65-F5344CB8AC3E}">
        <p14:creationId xmlns:p14="http://schemas.microsoft.com/office/powerpoint/2010/main" val="13642385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41</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8" y="2087963"/>
            <a:ext cx="10515600" cy="707886"/>
          </a:xfrm>
          <a:prstGeom prst="rect">
            <a:avLst/>
          </a:prstGeom>
          <a:noFill/>
        </p:spPr>
        <p:txBody>
          <a:bodyPr wrap="square" rtlCol="0">
            <a:spAutoFit/>
          </a:bodyPr>
          <a:lstStyle/>
          <a:p>
            <a:r>
              <a:rPr lang="es-MX" sz="4000" dirty="0"/>
              <a:t>Agile </a:t>
            </a:r>
            <a:r>
              <a:rPr lang="es-MX" sz="4000" dirty="0" err="1"/>
              <a:t>Manifesto</a:t>
            </a:r>
            <a:endParaRPr lang="es-MX" sz="4000" dirty="0">
              <a:latin typeface="The Hand Black (Cuerpo)"/>
            </a:endParaRPr>
          </a:p>
        </p:txBody>
      </p:sp>
      <p:sp>
        <p:nvSpPr>
          <p:cNvPr id="3" name="CuadroTexto 2">
            <a:extLst>
              <a:ext uri="{FF2B5EF4-FFF2-40B4-BE49-F238E27FC236}">
                <a16:creationId xmlns:a16="http://schemas.microsoft.com/office/drawing/2014/main" id="{DE22D637-76E9-42AE-A50A-B1A220CC3C9B}"/>
              </a:ext>
            </a:extLst>
          </p:cNvPr>
          <p:cNvSpPr txBox="1"/>
          <p:nvPr/>
        </p:nvSpPr>
        <p:spPr>
          <a:xfrm>
            <a:off x="713148" y="2926427"/>
            <a:ext cx="9970092" cy="2739211"/>
          </a:xfrm>
          <a:prstGeom prst="rect">
            <a:avLst/>
          </a:prstGeom>
          <a:noFill/>
        </p:spPr>
        <p:txBody>
          <a:bodyPr wrap="square" rtlCol="0">
            <a:spAutoFit/>
          </a:bodyPr>
          <a:lstStyle/>
          <a:p>
            <a:r>
              <a:rPr lang="en-US" sz="2800" b="1" i="1" u="sng" dirty="0"/>
              <a:t>12 Principles </a:t>
            </a:r>
          </a:p>
          <a:p>
            <a:r>
              <a:rPr lang="en-US" sz="2400" dirty="0"/>
              <a:t>7. Working software is the primary measure of progress.</a:t>
            </a:r>
          </a:p>
          <a:p>
            <a:r>
              <a:rPr lang="en-US" sz="2400" dirty="0"/>
              <a:t>8. Sustainable development, able to maintain a constant pace.</a:t>
            </a:r>
          </a:p>
          <a:p>
            <a:r>
              <a:rPr lang="en-US" sz="2400" dirty="0"/>
              <a:t>9. Continuous attention to technical excellence and good design </a:t>
            </a:r>
          </a:p>
          <a:p>
            <a:r>
              <a:rPr lang="en-US" sz="2400" dirty="0"/>
              <a:t>10. Simplicity—the art of maximizing the amount of work not done—is essential </a:t>
            </a:r>
          </a:p>
          <a:p>
            <a:r>
              <a:rPr lang="en-US" sz="2400" dirty="0"/>
              <a:t>11. Best architectures, requirements, and designs emerge from self-organizing teams </a:t>
            </a:r>
          </a:p>
          <a:p>
            <a:r>
              <a:rPr lang="en-US" sz="2400" dirty="0"/>
              <a:t>12. Regularly, the team reflects on how to become more effective, and adjusts accordingly</a:t>
            </a:r>
            <a:endParaRPr lang="es-MX" dirty="0"/>
          </a:p>
        </p:txBody>
      </p:sp>
    </p:spTree>
    <p:extLst>
      <p:ext uri="{BB962C8B-B14F-4D97-AF65-F5344CB8AC3E}">
        <p14:creationId xmlns:p14="http://schemas.microsoft.com/office/powerpoint/2010/main" val="971191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42</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8" y="2087963"/>
            <a:ext cx="10515600" cy="707886"/>
          </a:xfrm>
          <a:prstGeom prst="rect">
            <a:avLst/>
          </a:prstGeom>
          <a:noFill/>
        </p:spPr>
        <p:txBody>
          <a:bodyPr wrap="square" rtlCol="0">
            <a:spAutoFit/>
          </a:bodyPr>
          <a:lstStyle/>
          <a:p>
            <a:r>
              <a:rPr lang="es-MX" sz="4000" dirty="0"/>
              <a:t>Agile/Scrum</a:t>
            </a:r>
            <a:endParaRPr lang="es-MX" sz="4000" dirty="0">
              <a:latin typeface="The Hand Black (Cuerpo)"/>
            </a:endParaRPr>
          </a:p>
        </p:txBody>
      </p:sp>
      <p:sp>
        <p:nvSpPr>
          <p:cNvPr id="3" name="CuadroTexto 2">
            <a:extLst>
              <a:ext uri="{FF2B5EF4-FFF2-40B4-BE49-F238E27FC236}">
                <a16:creationId xmlns:a16="http://schemas.microsoft.com/office/drawing/2014/main" id="{DE22D637-76E9-42AE-A50A-B1A220CC3C9B}"/>
              </a:ext>
            </a:extLst>
          </p:cNvPr>
          <p:cNvSpPr txBox="1"/>
          <p:nvPr/>
        </p:nvSpPr>
        <p:spPr>
          <a:xfrm>
            <a:off x="713148" y="2926427"/>
            <a:ext cx="9970092" cy="954107"/>
          </a:xfrm>
          <a:prstGeom prst="rect">
            <a:avLst/>
          </a:prstGeom>
          <a:noFill/>
        </p:spPr>
        <p:txBody>
          <a:bodyPr wrap="square" rtlCol="0">
            <a:spAutoFit/>
          </a:bodyPr>
          <a:lstStyle/>
          <a:p>
            <a:r>
              <a:rPr lang="en-US" sz="2800" dirty="0"/>
              <a:t>Scrum is a lightweight framework that helps people, teams and organizations generate value through adaptive solutions for complex problems.</a:t>
            </a:r>
            <a:endParaRPr lang="es-MX" dirty="0"/>
          </a:p>
        </p:txBody>
      </p:sp>
    </p:spTree>
    <p:extLst>
      <p:ext uri="{BB962C8B-B14F-4D97-AF65-F5344CB8AC3E}">
        <p14:creationId xmlns:p14="http://schemas.microsoft.com/office/powerpoint/2010/main" val="3999962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43</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8" y="2087963"/>
            <a:ext cx="10515600" cy="707886"/>
          </a:xfrm>
          <a:prstGeom prst="rect">
            <a:avLst/>
          </a:prstGeom>
          <a:noFill/>
        </p:spPr>
        <p:txBody>
          <a:bodyPr wrap="square" rtlCol="0">
            <a:spAutoFit/>
          </a:bodyPr>
          <a:lstStyle/>
          <a:p>
            <a:r>
              <a:rPr lang="es-MX" sz="4000" dirty="0"/>
              <a:t>Agile/Scrum</a:t>
            </a:r>
            <a:endParaRPr lang="es-MX" sz="4000" dirty="0">
              <a:latin typeface="The Hand Black (Cuerpo)"/>
            </a:endParaRPr>
          </a:p>
        </p:txBody>
      </p:sp>
      <p:sp>
        <p:nvSpPr>
          <p:cNvPr id="3" name="CuadroTexto 2">
            <a:extLst>
              <a:ext uri="{FF2B5EF4-FFF2-40B4-BE49-F238E27FC236}">
                <a16:creationId xmlns:a16="http://schemas.microsoft.com/office/drawing/2014/main" id="{DE22D637-76E9-42AE-A50A-B1A220CC3C9B}"/>
              </a:ext>
            </a:extLst>
          </p:cNvPr>
          <p:cNvSpPr txBox="1"/>
          <p:nvPr/>
        </p:nvSpPr>
        <p:spPr>
          <a:xfrm>
            <a:off x="713148" y="2926427"/>
            <a:ext cx="9970092" cy="2985433"/>
          </a:xfrm>
          <a:prstGeom prst="rect">
            <a:avLst/>
          </a:prstGeom>
          <a:noFill/>
        </p:spPr>
        <p:txBody>
          <a:bodyPr wrap="square" rtlCol="0">
            <a:spAutoFit/>
          </a:bodyPr>
          <a:lstStyle/>
          <a:p>
            <a:r>
              <a:rPr lang="en-US" sz="2800" dirty="0"/>
              <a:t>Successful use of Scrum depends on people becoming more proficient in living five values:</a:t>
            </a:r>
          </a:p>
          <a:p>
            <a:pPr marL="285750" indent="-285750">
              <a:buFont typeface="Arial" panose="020B0604020202020204" pitchFamily="34" charset="0"/>
              <a:buChar char="•"/>
            </a:pPr>
            <a:r>
              <a:rPr lang="en-US" sz="3200" dirty="0"/>
              <a:t>Commitment</a:t>
            </a:r>
          </a:p>
          <a:p>
            <a:pPr marL="285750" indent="-285750">
              <a:buFont typeface="Arial" panose="020B0604020202020204" pitchFamily="34" charset="0"/>
              <a:buChar char="•"/>
            </a:pPr>
            <a:r>
              <a:rPr lang="en-US" sz="3200" dirty="0"/>
              <a:t>Focus</a:t>
            </a:r>
          </a:p>
          <a:p>
            <a:pPr marL="285750" indent="-285750">
              <a:buFont typeface="Arial" panose="020B0604020202020204" pitchFamily="34" charset="0"/>
              <a:buChar char="•"/>
            </a:pPr>
            <a:r>
              <a:rPr lang="en-US" sz="3200" dirty="0"/>
              <a:t>Openness</a:t>
            </a:r>
          </a:p>
          <a:p>
            <a:pPr marL="285750" indent="-285750">
              <a:buFont typeface="Arial" panose="020B0604020202020204" pitchFamily="34" charset="0"/>
              <a:buChar char="•"/>
            </a:pPr>
            <a:r>
              <a:rPr lang="en-US" sz="3200" dirty="0"/>
              <a:t>Respect</a:t>
            </a:r>
          </a:p>
          <a:p>
            <a:pPr marL="285750" indent="-285750">
              <a:buFont typeface="Arial" panose="020B0604020202020204" pitchFamily="34" charset="0"/>
              <a:buChar char="•"/>
            </a:pPr>
            <a:r>
              <a:rPr lang="en-US" sz="3200" dirty="0"/>
              <a:t>Courage</a:t>
            </a:r>
            <a:endParaRPr lang="es-MX" sz="3200" dirty="0"/>
          </a:p>
        </p:txBody>
      </p:sp>
    </p:spTree>
    <p:extLst>
      <p:ext uri="{BB962C8B-B14F-4D97-AF65-F5344CB8AC3E}">
        <p14:creationId xmlns:p14="http://schemas.microsoft.com/office/powerpoint/2010/main" val="1901358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44</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8" y="2087963"/>
            <a:ext cx="10515600" cy="707886"/>
          </a:xfrm>
          <a:prstGeom prst="rect">
            <a:avLst/>
          </a:prstGeom>
          <a:noFill/>
        </p:spPr>
        <p:txBody>
          <a:bodyPr wrap="square" rtlCol="0">
            <a:spAutoFit/>
          </a:bodyPr>
          <a:lstStyle/>
          <a:p>
            <a:r>
              <a:rPr lang="es-MX" sz="4000" dirty="0"/>
              <a:t>Agile/Scrum</a:t>
            </a:r>
            <a:endParaRPr lang="es-MX" sz="4000" dirty="0">
              <a:latin typeface="The Hand Black (Cuerpo)"/>
            </a:endParaRPr>
          </a:p>
        </p:txBody>
      </p:sp>
      <p:sp>
        <p:nvSpPr>
          <p:cNvPr id="3" name="CuadroTexto 2">
            <a:extLst>
              <a:ext uri="{FF2B5EF4-FFF2-40B4-BE49-F238E27FC236}">
                <a16:creationId xmlns:a16="http://schemas.microsoft.com/office/drawing/2014/main" id="{DE22D637-76E9-42AE-A50A-B1A220CC3C9B}"/>
              </a:ext>
            </a:extLst>
          </p:cNvPr>
          <p:cNvSpPr txBox="1"/>
          <p:nvPr/>
        </p:nvSpPr>
        <p:spPr>
          <a:xfrm>
            <a:off x="713148" y="2926427"/>
            <a:ext cx="9970092" cy="2985433"/>
          </a:xfrm>
          <a:prstGeom prst="rect">
            <a:avLst/>
          </a:prstGeom>
          <a:noFill/>
        </p:spPr>
        <p:txBody>
          <a:bodyPr wrap="square" rtlCol="0">
            <a:spAutoFit/>
          </a:bodyPr>
          <a:lstStyle/>
          <a:p>
            <a:r>
              <a:rPr lang="en-US" sz="2800" dirty="0"/>
              <a:t>Successful use of Scrum depends on people becoming more proficient in living five values:</a:t>
            </a:r>
          </a:p>
          <a:p>
            <a:pPr marL="285750" indent="-285750">
              <a:buFont typeface="Arial" panose="020B0604020202020204" pitchFamily="34" charset="0"/>
              <a:buChar char="•"/>
            </a:pPr>
            <a:r>
              <a:rPr lang="en-US" sz="3200" dirty="0"/>
              <a:t>Commitment</a:t>
            </a:r>
          </a:p>
          <a:p>
            <a:pPr marL="285750" indent="-285750">
              <a:buFont typeface="Arial" panose="020B0604020202020204" pitchFamily="34" charset="0"/>
              <a:buChar char="•"/>
            </a:pPr>
            <a:r>
              <a:rPr lang="en-US" sz="3200" dirty="0"/>
              <a:t>Focus</a:t>
            </a:r>
          </a:p>
          <a:p>
            <a:pPr marL="285750" indent="-285750">
              <a:buFont typeface="Arial" panose="020B0604020202020204" pitchFamily="34" charset="0"/>
              <a:buChar char="•"/>
            </a:pPr>
            <a:r>
              <a:rPr lang="en-US" sz="3200" dirty="0"/>
              <a:t>Openness</a:t>
            </a:r>
          </a:p>
          <a:p>
            <a:pPr marL="285750" indent="-285750">
              <a:buFont typeface="Arial" panose="020B0604020202020204" pitchFamily="34" charset="0"/>
              <a:buChar char="•"/>
            </a:pPr>
            <a:r>
              <a:rPr lang="en-US" sz="3200" dirty="0"/>
              <a:t>Respect</a:t>
            </a:r>
          </a:p>
          <a:p>
            <a:pPr marL="285750" indent="-285750">
              <a:buFont typeface="Arial" panose="020B0604020202020204" pitchFamily="34" charset="0"/>
              <a:buChar char="•"/>
            </a:pPr>
            <a:r>
              <a:rPr lang="en-US" sz="3200" dirty="0"/>
              <a:t>Courage</a:t>
            </a:r>
            <a:endParaRPr lang="es-MX" sz="3200" dirty="0"/>
          </a:p>
        </p:txBody>
      </p:sp>
    </p:spTree>
    <p:extLst>
      <p:ext uri="{BB962C8B-B14F-4D97-AF65-F5344CB8AC3E}">
        <p14:creationId xmlns:p14="http://schemas.microsoft.com/office/powerpoint/2010/main" val="15528464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45</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8" y="2087963"/>
            <a:ext cx="10515600" cy="707886"/>
          </a:xfrm>
          <a:prstGeom prst="rect">
            <a:avLst/>
          </a:prstGeom>
          <a:noFill/>
        </p:spPr>
        <p:txBody>
          <a:bodyPr wrap="square" rtlCol="0">
            <a:spAutoFit/>
          </a:bodyPr>
          <a:lstStyle/>
          <a:p>
            <a:r>
              <a:rPr lang="es-MX" sz="4000" dirty="0"/>
              <a:t>Agile/Scrum</a:t>
            </a:r>
            <a:endParaRPr lang="es-MX" sz="4000" dirty="0">
              <a:latin typeface="The Hand Black (Cuerpo)"/>
            </a:endParaRPr>
          </a:p>
        </p:txBody>
      </p:sp>
      <p:pic>
        <p:nvPicPr>
          <p:cNvPr id="5" name="Imagen 4">
            <a:extLst>
              <a:ext uri="{FF2B5EF4-FFF2-40B4-BE49-F238E27FC236}">
                <a16:creationId xmlns:a16="http://schemas.microsoft.com/office/drawing/2014/main" id="{08496726-4587-4CDB-8B4A-2226FE6BB2FC}"/>
              </a:ext>
            </a:extLst>
          </p:cNvPr>
          <p:cNvPicPr>
            <a:picLocks noChangeAspect="1"/>
          </p:cNvPicPr>
          <p:nvPr/>
        </p:nvPicPr>
        <p:blipFill>
          <a:blip r:embed="rId5"/>
          <a:stretch>
            <a:fillRect/>
          </a:stretch>
        </p:blipFill>
        <p:spPr>
          <a:xfrm>
            <a:off x="1550390" y="3129753"/>
            <a:ext cx="8841115" cy="2892692"/>
          </a:xfrm>
          <a:prstGeom prst="rect">
            <a:avLst/>
          </a:prstGeom>
        </p:spPr>
      </p:pic>
    </p:spTree>
    <p:extLst>
      <p:ext uri="{BB962C8B-B14F-4D97-AF65-F5344CB8AC3E}">
        <p14:creationId xmlns:p14="http://schemas.microsoft.com/office/powerpoint/2010/main" val="4208707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46</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8" y="2087963"/>
            <a:ext cx="10515600" cy="707886"/>
          </a:xfrm>
          <a:prstGeom prst="rect">
            <a:avLst/>
          </a:prstGeom>
          <a:noFill/>
        </p:spPr>
        <p:txBody>
          <a:bodyPr wrap="square" rtlCol="0">
            <a:spAutoFit/>
          </a:bodyPr>
          <a:lstStyle/>
          <a:p>
            <a:r>
              <a:rPr lang="es-MX" sz="4000" dirty="0"/>
              <a:t>Agile/Scrum </a:t>
            </a:r>
            <a:r>
              <a:rPr lang="es-MX" sz="4000" dirty="0" err="1"/>
              <a:t>Artifacts</a:t>
            </a:r>
            <a:endParaRPr lang="es-MX" sz="4000" dirty="0">
              <a:latin typeface="The Hand Black (Cuerpo)"/>
            </a:endParaRPr>
          </a:p>
        </p:txBody>
      </p:sp>
      <p:pic>
        <p:nvPicPr>
          <p:cNvPr id="4" name="Imagen 3">
            <a:extLst>
              <a:ext uri="{FF2B5EF4-FFF2-40B4-BE49-F238E27FC236}">
                <a16:creationId xmlns:a16="http://schemas.microsoft.com/office/drawing/2014/main" id="{CE056814-EFB2-40F5-97E3-FE6271EA4093}"/>
              </a:ext>
            </a:extLst>
          </p:cNvPr>
          <p:cNvPicPr>
            <a:picLocks noChangeAspect="1"/>
          </p:cNvPicPr>
          <p:nvPr/>
        </p:nvPicPr>
        <p:blipFill>
          <a:blip r:embed="rId5"/>
          <a:stretch>
            <a:fillRect/>
          </a:stretch>
        </p:blipFill>
        <p:spPr>
          <a:xfrm>
            <a:off x="4204775" y="2704617"/>
            <a:ext cx="3782449" cy="3742966"/>
          </a:xfrm>
          <a:prstGeom prst="rect">
            <a:avLst/>
          </a:prstGeom>
        </p:spPr>
      </p:pic>
    </p:spTree>
    <p:extLst>
      <p:ext uri="{BB962C8B-B14F-4D97-AF65-F5344CB8AC3E}">
        <p14:creationId xmlns:p14="http://schemas.microsoft.com/office/powerpoint/2010/main" val="4280773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47</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8" y="2087963"/>
            <a:ext cx="10515600" cy="707886"/>
          </a:xfrm>
          <a:prstGeom prst="rect">
            <a:avLst/>
          </a:prstGeom>
          <a:noFill/>
        </p:spPr>
        <p:txBody>
          <a:bodyPr wrap="square" rtlCol="0">
            <a:spAutoFit/>
          </a:bodyPr>
          <a:lstStyle/>
          <a:p>
            <a:r>
              <a:rPr lang="es-MX" sz="4000" dirty="0"/>
              <a:t>Agile/Scrum</a:t>
            </a:r>
            <a:endParaRPr lang="es-MX" sz="4000" dirty="0">
              <a:latin typeface="The Hand Black (Cuerpo)"/>
            </a:endParaRPr>
          </a:p>
        </p:txBody>
      </p:sp>
      <p:sp>
        <p:nvSpPr>
          <p:cNvPr id="13" name="CuadroTexto 12">
            <a:extLst>
              <a:ext uri="{FF2B5EF4-FFF2-40B4-BE49-F238E27FC236}">
                <a16:creationId xmlns:a16="http://schemas.microsoft.com/office/drawing/2014/main" id="{B1A20EA0-250A-4D19-BB1B-C5D84A8FC68D}"/>
              </a:ext>
            </a:extLst>
          </p:cNvPr>
          <p:cNvSpPr txBox="1"/>
          <p:nvPr/>
        </p:nvSpPr>
        <p:spPr>
          <a:xfrm>
            <a:off x="1484106" y="3223540"/>
            <a:ext cx="6499076" cy="2185214"/>
          </a:xfrm>
          <a:prstGeom prst="rect">
            <a:avLst/>
          </a:prstGeom>
          <a:noFill/>
        </p:spPr>
        <p:txBody>
          <a:bodyPr wrap="square">
            <a:spAutoFit/>
          </a:bodyPr>
          <a:lstStyle/>
          <a:p>
            <a:r>
              <a:rPr lang="es-MX" sz="4000" dirty="0" err="1">
                <a:solidFill>
                  <a:srgbClr val="FF8B00"/>
                </a:solidFill>
              </a:rPr>
              <a:t>Variations</a:t>
            </a:r>
            <a:r>
              <a:rPr lang="es-MX" sz="4000" dirty="0">
                <a:solidFill>
                  <a:srgbClr val="FF8B00"/>
                </a:solidFill>
              </a:rPr>
              <a:t>:</a:t>
            </a:r>
          </a:p>
          <a:p>
            <a:r>
              <a:rPr lang="es-MX" sz="3200" dirty="0">
                <a:solidFill>
                  <a:srgbClr val="6554C0"/>
                </a:solidFill>
              </a:rPr>
              <a:t>	</a:t>
            </a:r>
            <a:r>
              <a:rPr lang="en-US" sz="3200" dirty="0">
                <a:solidFill>
                  <a:srgbClr val="6554C0"/>
                </a:solidFill>
              </a:rPr>
              <a:t>• User Story </a:t>
            </a:r>
          </a:p>
          <a:p>
            <a:r>
              <a:rPr lang="en-US" sz="3200" dirty="0">
                <a:solidFill>
                  <a:srgbClr val="6554C0"/>
                </a:solidFill>
              </a:rPr>
              <a:t>	• Technical Story </a:t>
            </a:r>
          </a:p>
          <a:p>
            <a:r>
              <a:rPr lang="en-US" sz="3200" dirty="0">
                <a:solidFill>
                  <a:srgbClr val="6554C0"/>
                </a:solidFill>
              </a:rPr>
              <a:t>	• Story Points</a:t>
            </a:r>
            <a:endParaRPr lang="es-MX" sz="3200" dirty="0">
              <a:solidFill>
                <a:srgbClr val="6554C0"/>
              </a:solidFill>
            </a:endParaRPr>
          </a:p>
        </p:txBody>
      </p:sp>
      <p:pic>
        <p:nvPicPr>
          <p:cNvPr id="1028" name="Picture 4" descr="Historias de usuario | Ejemplos y plantilla | Atlassian">
            <a:extLst>
              <a:ext uri="{FF2B5EF4-FFF2-40B4-BE49-F238E27FC236}">
                <a16:creationId xmlns:a16="http://schemas.microsoft.com/office/drawing/2014/main" id="{61AC2C41-B19A-4018-A7D7-2010411587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7938" y="2863510"/>
            <a:ext cx="5894517" cy="3065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7773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48</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8" y="2087963"/>
            <a:ext cx="10515600" cy="707886"/>
          </a:xfrm>
          <a:prstGeom prst="rect">
            <a:avLst/>
          </a:prstGeom>
          <a:noFill/>
        </p:spPr>
        <p:txBody>
          <a:bodyPr wrap="square" rtlCol="0">
            <a:spAutoFit/>
          </a:bodyPr>
          <a:lstStyle/>
          <a:p>
            <a:r>
              <a:rPr lang="es-MX" sz="4000" dirty="0"/>
              <a:t>Agile/Scrum</a:t>
            </a:r>
            <a:endParaRPr lang="es-MX" sz="4000" dirty="0">
              <a:latin typeface="The Hand Black (Cuerpo)"/>
            </a:endParaRPr>
          </a:p>
        </p:txBody>
      </p:sp>
      <p:pic>
        <p:nvPicPr>
          <p:cNvPr id="4" name="Imagen 3">
            <a:extLst>
              <a:ext uri="{FF2B5EF4-FFF2-40B4-BE49-F238E27FC236}">
                <a16:creationId xmlns:a16="http://schemas.microsoft.com/office/drawing/2014/main" id="{D06D7FE4-38AB-4FBA-99D6-27FC8F086763}"/>
              </a:ext>
            </a:extLst>
          </p:cNvPr>
          <p:cNvPicPr>
            <a:picLocks noChangeAspect="1"/>
          </p:cNvPicPr>
          <p:nvPr/>
        </p:nvPicPr>
        <p:blipFill>
          <a:blip r:embed="rId5"/>
          <a:stretch>
            <a:fillRect/>
          </a:stretch>
        </p:blipFill>
        <p:spPr>
          <a:xfrm>
            <a:off x="3420451" y="2884241"/>
            <a:ext cx="5100994" cy="3383716"/>
          </a:xfrm>
          <a:prstGeom prst="rect">
            <a:avLst/>
          </a:prstGeom>
        </p:spPr>
      </p:pic>
    </p:spTree>
    <p:extLst>
      <p:ext uri="{BB962C8B-B14F-4D97-AF65-F5344CB8AC3E}">
        <p14:creationId xmlns:p14="http://schemas.microsoft.com/office/powerpoint/2010/main" val="1310813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49</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8" y="2087963"/>
            <a:ext cx="10216923" cy="523220"/>
          </a:xfrm>
          <a:prstGeom prst="rect">
            <a:avLst/>
          </a:prstGeom>
          <a:noFill/>
        </p:spPr>
        <p:txBody>
          <a:bodyPr wrap="square" rtlCol="0">
            <a:spAutoFit/>
          </a:bodyPr>
          <a:lstStyle/>
          <a:p>
            <a:r>
              <a:rPr lang="es-MX" sz="2800" dirty="0"/>
              <a:t>Agile/Scrum </a:t>
            </a:r>
            <a:r>
              <a:rPr lang="es-MX" sz="2800" dirty="0" err="1"/>
              <a:t>Artifacts</a:t>
            </a:r>
            <a:endParaRPr lang="es-MX" sz="2800" dirty="0">
              <a:latin typeface="The Hand Black (Cuerpo)"/>
            </a:endParaRPr>
          </a:p>
        </p:txBody>
      </p:sp>
      <p:pic>
        <p:nvPicPr>
          <p:cNvPr id="5" name="Imagen 4">
            <a:extLst>
              <a:ext uri="{FF2B5EF4-FFF2-40B4-BE49-F238E27FC236}">
                <a16:creationId xmlns:a16="http://schemas.microsoft.com/office/drawing/2014/main" id="{6DCC13BA-B689-4189-B346-49B8F7E60F59}"/>
              </a:ext>
            </a:extLst>
          </p:cNvPr>
          <p:cNvPicPr>
            <a:picLocks noChangeAspect="1"/>
          </p:cNvPicPr>
          <p:nvPr/>
        </p:nvPicPr>
        <p:blipFill>
          <a:blip r:embed="rId5"/>
          <a:stretch>
            <a:fillRect/>
          </a:stretch>
        </p:blipFill>
        <p:spPr>
          <a:xfrm>
            <a:off x="2805766" y="2572284"/>
            <a:ext cx="6330363" cy="3846786"/>
          </a:xfrm>
          <a:prstGeom prst="rect">
            <a:avLst/>
          </a:prstGeom>
        </p:spPr>
      </p:pic>
    </p:spTree>
    <p:extLst>
      <p:ext uri="{BB962C8B-B14F-4D97-AF65-F5344CB8AC3E}">
        <p14:creationId xmlns:p14="http://schemas.microsoft.com/office/powerpoint/2010/main" val="2548195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p:txBody>
          <a:bodyPr>
            <a:normAutofit/>
          </a:bodyPr>
          <a:lstStyle/>
          <a:p>
            <a:r>
              <a:rPr lang="en-CA" sz="7200" dirty="0"/>
              <a:t>Software development Life cycle</a:t>
            </a:r>
            <a:endParaRPr lang="es-MX"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5</a:t>
            </a:fld>
            <a:endParaRPr lang="es-ES" noProof="0"/>
          </a:p>
        </p:txBody>
      </p:sp>
      <p:pic>
        <p:nvPicPr>
          <p:cNvPr id="10" name="Marcador de imagen en línea 27" descr="Procesador con relleno sólido">
            <a:extLst>
              <a:ext uri="{FF2B5EF4-FFF2-40B4-BE49-F238E27FC236}">
                <a16:creationId xmlns:a16="http://schemas.microsoft.com/office/drawing/2014/main" id="{C4090098-DC70-4AB9-9CD9-369977E7099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404465" y="654201"/>
            <a:ext cx="747409" cy="747409"/>
          </a:xfrm>
          <a:prstGeom prst="rect">
            <a:avLst/>
          </a:prstGeom>
        </p:spPr>
      </p:pic>
      <p:grpSp>
        <p:nvGrpSpPr>
          <p:cNvPr id="19" name="Grupo 18">
            <a:extLst>
              <a:ext uri="{FF2B5EF4-FFF2-40B4-BE49-F238E27FC236}">
                <a16:creationId xmlns:a16="http://schemas.microsoft.com/office/drawing/2014/main" id="{ED979BBD-52DA-4356-BF5A-E72625250D27}"/>
              </a:ext>
            </a:extLst>
          </p:cNvPr>
          <p:cNvGrpSpPr/>
          <p:nvPr/>
        </p:nvGrpSpPr>
        <p:grpSpPr>
          <a:xfrm>
            <a:off x="0" y="2335110"/>
            <a:ext cx="2956133" cy="769441"/>
            <a:chOff x="452927" y="2980330"/>
            <a:chExt cx="2392823" cy="769441"/>
          </a:xfrm>
        </p:grpSpPr>
        <p:sp>
          <p:nvSpPr>
            <p:cNvPr id="17" name="Flecha: pentágono 16">
              <a:extLst>
                <a:ext uri="{FF2B5EF4-FFF2-40B4-BE49-F238E27FC236}">
                  <a16:creationId xmlns:a16="http://schemas.microsoft.com/office/drawing/2014/main" id="{BA9871CD-01CF-405A-B42D-38D649F625AA}"/>
                </a:ext>
              </a:extLst>
            </p:cNvPr>
            <p:cNvSpPr/>
            <p:nvPr/>
          </p:nvSpPr>
          <p:spPr>
            <a:xfrm>
              <a:off x="452927" y="2980330"/>
              <a:ext cx="2392823" cy="713100"/>
            </a:xfrm>
            <a:prstGeom prst="homePlate">
              <a:avLst/>
            </a:prstGeom>
            <a:solidFill>
              <a:srgbClr val="A9C5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 name="CuadroTexto 3">
              <a:extLst>
                <a:ext uri="{FF2B5EF4-FFF2-40B4-BE49-F238E27FC236}">
                  <a16:creationId xmlns:a16="http://schemas.microsoft.com/office/drawing/2014/main" id="{48847158-3465-4812-862D-CED8358A5CF7}"/>
                </a:ext>
              </a:extLst>
            </p:cNvPr>
            <p:cNvSpPr txBox="1"/>
            <p:nvPr/>
          </p:nvSpPr>
          <p:spPr>
            <a:xfrm>
              <a:off x="986257" y="2980330"/>
              <a:ext cx="1859493" cy="769441"/>
            </a:xfrm>
            <a:prstGeom prst="rect">
              <a:avLst/>
            </a:prstGeom>
            <a:noFill/>
          </p:spPr>
          <p:txBody>
            <a:bodyPr wrap="square" rtlCol="0">
              <a:spAutoFit/>
            </a:bodyPr>
            <a:lstStyle/>
            <a:p>
              <a:r>
                <a:rPr lang="en-US" sz="4400" b="1" dirty="0">
                  <a:solidFill>
                    <a:schemeClr val="bg1"/>
                  </a:solidFill>
                  <a:latin typeface="The Hand Black" panose="03070902030502020204" pitchFamily="66" charset="0"/>
                </a:rPr>
                <a:t>Design</a:t>
              </a:r>
              <a:endParaRPr lang="es-MX" sz="3600" b="1" dirty="0">
                <a:solidFill>
                  <a:schemeClr val="bg1"/>
                </a:solidFill>
                <a:latin typeface="The Hand Black" panose="03070902030502020204" pitchFamily="66" charset="0"/>
              </a:endParaRPr>
            </a:p>
          </p:txBody>
        </p:sp>
      </p:grpSp>
      <p:sp>
        <p:nvSpPr>
          <p:cNvPr id="20" name="CuadroTexto 19">
            <a:extLst>
              <a:ext uri="{FF2B5EF4-FFF2-40B4-BE49-F238E27FC236}">
                <a16:creationId xmlns:a16="http://schemas.microsoft.com/office/drawing/2014/main" id="{42811165-BEA9-4FCD-B58C-2B942A77A745}"/>
              </a:ext>
            </a:extLst>
          </p:cNvPr>
          <p:cNvSpPr txBox="1"/>
          <p:nvPr/>
        </p:nvSpPr>
        <p:spPr>
          <a:xfrm>
            <a:off x="1169506" y="4656423"/>
            <a:ext cx="4973652"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internal behavior and operations</a:t>
            </a:r>
          </a:p>
          <a:p>
            <a:pPr marL="285750" indent="-285750">
              <a:buFont typeface="Arial" panose="020B0604020202020204" pitchFamily="34" charset="0"/>
              <a:buChar char="•"/>
            </a:pPr>
            <a:r>
              <a:rPr lang="es-ES" sz="2400" dirty="0"/>
              <a:t>Software </a:t>
            </a:r>
            <a:r>
              <a:rPr lang="es-ES" sz="2400" dirty="0" err="1"/>
              <a:t>to</a:t>
            </a:r>
            <a:r>
              <a:rPr lang="es-ES" sz="2400" dirty="0"/>
              <a:t> </a:t>
            </a:r>
            <a:r>
              <a:rPr lang="es-ES" sz="2400" dirty="0" err="1"/>
              <a:t>specific</a:t>
            </a:r>
            <a:r>
              <a:rPr lang="es-ES" sz="2400" dirty="0"/>
              <a:t> </a:t>
            </a:r>
            <a:r>
              <a:rPr lang="es-ES" sz="2400" dirty="0" err="1"/>
              <a:t>requirements</a:t>
            </a:r>
            <a:endParaRPr lang="es-ES" sz="2400" dirty="0"/>
          </a:p>
          <a:p>
            <a:pPr marL="285750" indent="-285750">
              <a:buFont typeface="Arial" panose="020B0604020202020204" pitchFamily="34" charset="0"/>
              <a:buChar char="•"/>
            </a:pPr>
            <a:r>
              <a:rPr lang="es-ES" sz="2400" dirty="0"/>
              <a:t>Hardware</a:t>
            </a:r>
          </a:p>
        </p:txBody>
      </p:sp>
      <p:sp>
        <p:nvSpPr>
          <p:cNvPr id="21" name="CuadroTexto 20">
            <a:extLst>
              <a:ext uri="{FF2B5EF4-FFF2-40B4-BE49-F238E27FC236}">
                <a16:creationId xmlns:a16="http://schemas.microsoft.com/office/drawing/2014/main" id="{AD46EA3C-BFA4-4048-AD18-11CCD4B00DCC}"/>
              </a:ext>
            </a:extLst>
          </p:cNvPr>
          <p:cNvSpPr txBox="1"/>
          <p:nvPr/>
        </p:nvSpPr>
        <p:spPr>
          <a:xfrm>
            <a:off x="1169506" y="3252152"/>
            <a:ext cx="9852988" cy="461665"/>
          </a:xfrm>
          <a:prstGeom prst="rect">
            <a:avLst/>
          </a:prstGeom>
          <a:noFill/>
        </p:spPr>
        <p:txBody>
          <a:bodyPr wrap="square" rtlCol="0">
            <a:spAutoFit/>
          </a:bodyPr>
          <a:lstStyle/>
          <a:p>
            <a:r>
              <a:rPr lang="en-US" sz="2400" dirty="0"/>
              <a:t>In this process question like how the software will satisfy all functional and security goals.</a:t>
            </a:r>
            <a:endParaRPr lang="es-MX" sz="2400" dirty="0"/>
          </a:p>
        </p:txBody>
      </p:sp>
    </p:spTree>
    <p:extLst>
      <p:ext uri="{BB962C8B-B14F-4D97-AF65-F5344CB8AC3E}">
        <p14:creationId xmlns:p14="http://schemas.microsoft.com/office/powerpoint/2010/main" val="3757198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50</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8" y="2087963"/>
            <a:ext cx="10515600" cy="707886"/>
          </a:xfrm>
          <a:prstGeom prst="rect">
            <a:avLst/>
          </a:prstGeom>
          <a:noFill/>
        </p:spPr>
        <p:txBody>
          <a:bodyPr wrap="square" rtlCol="0">
            <a:spAutoFit/>
          </a:bodyPr>
          <a:lstStyle/>
          <a:p>
            <a:r>
              <a:rPr lang="es-MX" sz="4000" dirty="0"/>
              <a:t>Agile/Scrum</a:t>
            </a:r>
            <a:endParaRPr lang="es-MX" sz="4000" dirty="0">
              <a:latin typeface="The Hand Black (Cuerpo)"/>
            </a:endParaRPr>
          </a:p>
        </p:txBody>
      </p:sp>
      <p:sp>
        <p:nvSpPr>
          <p:cNvPr id="3" name="CuadroTexto 2">
            <a:extLst>
              <a:ext uri="{FF2B5EF4-FFF2-40B4-BE49-F238E27FC236}">
                <a16:creationId xmlns:a16="http://schemas.microsoft.com/office/drawing/2014/main" id="{BBF132E4-3A12-40FB-9475-27A241F5E04D}"/>
              </a:ext>
            </a:extLst>
          </p:cNvPr>
          <p:cNvSpPr txBox="1"/>
          <p:nvPr/>
        </p:nvSpPr>
        <p:spPr>
          <a:xfrm>
            <a:off x="799744" y="3004525"/>
            <a:ext cx="10429004" cy="1815882"/>
          </a:xfrm>
          <a:prstGeom prst="rect">
            <a:avLst/>
          </a:prstGeom>
          <a:noFill/>
        </p:spPr>
        <p:txBody>
          <a:bodyPr wrap="square" rtlCol="0">
            <a:spAutoFit/>
          </a:bodyPr>
          <a:lstStyle/>
          <a:p>
            <a:pPr marL="457200" indent="-457200">
              <a:buFont typeface="Arial" panose="020B0604020202020204" pitchFamily="34" charset="0"/>
              <a:buChar char="•"/>
            </a:pPr>
            <a:r>
              <a:rPr lang="es-MX" sz="2800" dirty="0"/>
              <a:t>Agile Project Management: </a:t>
            </a:r>
            <a:r>
              <a:rPr lang="en-US" sz="2800" dirty="0"/>
              <a:t>The Daily Scrum meetings, all together give the Project </a:t>
            </a:r>
            <a:r>
              <a:rPr lang="en-US" sz="2800" dirty="0" err="1"/>
              <a:t>Managertremendous</a:t>
            </a:r>
            <a:r>
              <a:rPr lang="en-US" sz="2800" dirty="0"/>
              <a:t> awareness about the state of the project at all times.</a:t>
            </a:r>
            <a:endParaRPr lang="es-MX" sz="2800" dirty="0"/>
          </a:p>
          <a:p>
            <a:pPr marL="457200" indent="-457200">
              <a:buFont typeface="Arial" panose="020B0604020202020204" pitchFamily="34" charset="0"/>
              <a:buChar char="•"/>
            </a:pPr>
            <a:r>
              <a:rPr lang="es-MX" sz="2800" dirty="0"/>
              <a:t>Scrum Master/Project Management: </a:t>
            </a:r>
            <a:r>
              <a:rPr lang="en-US" sz="2800" dirty="0"/>
              <a:t>find that planning and tracking are easier and more concrete</a:t>
            </a:r>
            <a:endParaRPr lang="es-MX" sz="2800" dirty="0"/>
          </a:p>
          <a:p>
            <a:pPr marL="457200" indent="-457200">
              <a:buFont typeface="Arial" panose="020B0604020202020204" pitchFamily="34" charset="0"/>
              <a:buChar char="•"/>
            </a:pPr>
            <a:r>
              <a:rPr lang="es-MX" sz="2800" dirty="0" err="1"/>
              <a:t>Design</a:t>
            </a:r>
            <a:r>
              <a:rPr lang="es-MX" sz="2800" dirty="0"/>
              <a:t> </a:t>
            </a:r>
            <a:r>
              <a:rPr lang="es-MX" sz="2800" dirty="0" err="1"/>
              <a:t>Thinking</a:t>
            </a:r>
            <a:endParaRPr lang="es-MX" sz="2800" dirty="0"/>
          </a:p>
        </p:txBody>
      </p:sp>
    </p:spTree>
    <p:extLst>
      <p:ext uri="{BB962C8B-B14F-4D97-AF65-F5344CB8AC3E}">
        <p14:creationId xmlns:p14="http://schemas.microsoft.com/office/powerpoint/2010/main" val="39788754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51</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8" y="2087963"/>
            <a:ext cx="10515600" cy="707886"/>
          </a:xfrm>
          <a:prstGeom prst="rect">
            <a:avLst/>
          </a:prstGeom>
          <a:noFill/>
        </p:spPr>
        <p:txBody>
          <a:bodyPr wrap="square" rtlCol="0">
            <a:spAutoFit/>
          </a:bodyPr>
          <a:lstStyle/>
          <a:p>
            <a:r>
              <a:rPr lang="es-MX" sz="4000" dirty="0"/>
              <a:t>Agile/Scrum</a:t>
            </a:r>
            <a:endParaRPr lang="es-MX" sz="4000" dirty="0">
              <a:latin typeface="The Hand Black (Cuerpo)"/>
            </a:endParaRPr>
          </a:p>
        </p:txBody>
      </p:sp>
      <p:pic>
        <p:nvPicPr>
          <p:cNvPr id="2050" name="Picture 2" descr="Growing as a Scrum Master and Beyond - agile42 South Africa">
            <a:extLst>
              <a:ext uri="{FF2B5EF4-FFF2-40B4-BE49-F238E27FC236}">
                <a16:creationId xmlns:a16="http://schemas.microsoft.com/office/drawing/2014/main" id="{8914CB66-46F9-4C62-B227-CF806A46BB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1765" y="2219380"/>
            <a:ext cx="5315748" cy="4139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053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52</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8" y="2087963"/>
            <a:ext cx="10515600" cy="707886"/>
          </a:xfrm>
          <a:prstGeom prst="rect">
            <a:avLst/>
          </a:prstGeom>
          <a:noFill/>
        </p:spPr>
        <p:txBody>
          <a:bodyPr wrap="square" rtlCol="0">
            <a:spAutoFit/>
          </a:bodyPr>
          <a:lstStyle/>
          <a:p>
            <a:r>
              <a:rPr lang="es-MX" sz="4000" dirty="0"/>
              <a:t>Agile/Scrum</a:t>
            </a:r>
            <a:endParaRPr lang="es-MX" sz="4000" dirty="0">
              <a:latin typeface="The Hand Black (Cuerpo)"/>
            </a:endParaRPr>
          </a:p>
        </p:txBody>
      </p:sp>
      <p:pic>
        <p:nvPicPr>
          <p:cNvPr id="4" name="Imagen 3">
            <a:extLst>
              <a:ext uri="{FF2B5EF4-FFF2-40B4-BE49-F238E27FC236}">
                <a16:creationId xmlns:a16="http://schemas.microsoft.com/office/drawing/2014/main" id="{FE632ADD-DB8E-422A-8EF1-C594816EEA78}"/>
              </a:ext>
            </a:extLst>
          </p:cNvPr>
          <p:cNvPicPr>
            <a:picLocks noChangeAspect="1"/>
          </p:cNvPicPr>
          <p:nvPr/>
        </p:nvPicPr>
        <p:blipFill>
          <a:blip r:embed="rId5"/>
          <a:stretch>
            <a:fillRect/>
          </a:stretch>
        </p:blipFill>
        <p:spPr>
          <a:xfrm>
            <a:off x="3071145" y="2698357"/>
            <a:ext cx="5175547" cy="3424645"/>
          </a:xfrm>
          <a:prstGeom prst="rect">
            <a:avLst/>
          </a:prstGeom>
        </p:spPr>
      </p:pic>
    </p:spTree>
    <p:extLst>
      <p:ext uri="{BB962C8B-B14F-4D97-AF65-F5344CB8AC3E}">
        <p14:creationId xmlns:p14="http://schemas.microsoft.com/office/powerpoint/2010/main" val="26424381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Qué es un MVP? Cómo diseñarlo para el lanzamiento de una startup">
            <a:extLst>
              <a:ext uri="{FF2B5EF4-FFF2-40B4-BE49-F238E27FC236}">
                <a16:creationId xmlns:a16="http://schemas.microsoft.com/office/drawing/2014/main" id="{39A44C11-8058-42B8-9EB5-13E22590D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9611" y="2372822"/>
            <a:ext cx="5706712" cy="428469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53</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8" y="2087963"/>
            <a:ext cx="10515600" cy="707886"/>
          </a:xfrm>
          <a:prstGeom prst="rect">
            <a:avLst/>
          </a:prstGeom>
          <a:noFill/>
        </p:spPr>
        <p:txBody>
          <a:bodyPr wrap="square" rtlCol="0">
            <a:spAutoFit/>
          </a:bodyPr>
          <a:lstStyle/>
          <a:p>
            <a:r>
              <a:rPr lang="es-MX" sz="4000" dirty="0" err="1"/>
              <a:t>Minimum</a:t>
            </a:r>
            <a:r>
              <a:rPr lang="es-MX" sz="4000" dirty="0"/>
              <a:t> Viable </a:t>
            </a:r>
            <a:r>
              <a:rPr lang="es-MX" sz="4000" dirty="0" err="1"/>
              <a:t>Product</a:t>
            </a:r>
            <a:endParaRPr lang="es-MX" sz="4000" dirty="0">
              <a:latin typeface="The Hand Black (Cuerpo)"/>
            </a:endParaRPr>
          </a:p>
        </p:txBody>
      </p:sp>
      <p:sp>
        <p:nvSpPr>
          <p:cNvPr id="13" name="CuadroTexto 12">
            <a:extLst>
              <a:ext uri="{FF2B5EF4-FFF2-40B4-BE49-F238E27FC236}">
                <a16:creationId xmlns:a16="http://schemas.microsoft.com/office/drawing/2014/main" id="{B3444F6B-17EC-44B4-83E7-EE3BA5C8B111}"/>
              </a:ext>
            </a:extLst>
          </p:cNvPr>
          <p:cNvSpPr txBox="1"/>
          <p:nvPr/>
        </p:nvSpPr>
        <p:spPr>
          <a:xfrm>
            <a:off x="713148" y="2917481"/>
            <a:ext cx="6499076" cy="923330"/>
          </a:xfrm>
          <a:prstGeom prst="rect">
            <a:avLst/>
          </a:prstGeom>
          <a:noFill/>
        </p:spPr>
        <p:txBody>
          <a:bodyPr wrap="square">
            <a:spAutoFit/>
          </a:bodyPr>
          <a:lstStyle/>
          <a:p>
            <a:r>
              <a:rPr lang="en-US" dirty="0"/>
              <a:t>“A minimum viable product (MVP) is a development technique in which a new product or website is developed with sufficient features to satisfy early adopters. The final, complete set of features is only designed and developed after considering feedback from the product’s initial users.”</a:t>
            </a:r>
            <a:endParaRPr lang="es-MX" dirty="0"/>
          </a:p>
        </p:txBody>
      </p:sp>
    </p:spTree>
    <p:extLst>
      <p:ext uri="{BB962C8B-B14F-4D97-AF65-F5344CB8AC3E}">
        <p14:creationId xmlns:p14="http://schemas.microsoft.com/office/powerpoint/2010/main" val="59967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ómo crear un MVP que sea valioso: No lo hagas desde 0 - ANDA">
            <a:extLst>
              <a:ext uri="{FF2B5EF4-FFF2-40B4-BE49-F238E27FC236}">
                <a16:creationId xmlns:a16="http://schemas.microsoft.com/office/drawing/2014/main" id="{187D1509-A691-4990-BE2D-E84F84392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1538" y="2343861"/>
            <a:ext cx="6979403" cy="437761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54</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8" y="2087963"/>
            <a:ext cx="10515600" cy="707886"/>
          </a:xfrm>
          <a:prstGeom prst="rect">
            <a:avLst/>
          </a:prstGeom>
          <a:noFill/>
        </p:spPr>
        <p:txBody>
          <a:bodyPr wrap="square" rtlCol="0">
            <a:spAutoFit/>
          </a:bodyPr>
          <a:lstStyle/>
          <a:p>
            <a:r>
              <a:rPr lang="es-MX" sz="4000" dirty="0" err="1"/>
              <a:t>Minimum</a:t>
            </a:r>
            <a:r>
              <a:rPr lang="es-MX" sz="4000" dirty="0"/>
              <a:t> Viable </a:t>
            </a:r>
            <a:r>
              <a:rPr lang="es-MX" sz="4000" dirty="0" err="1"/>
              <a:t>Product</a:t>
            </a:r>
            <a:endParaRPr lang="es-MX" sz="4000" dirty="0">
              <a:latin typeface="The Hand Black (Cuerpo)"/>
            </a:endParaRPr>
          </a:p>
        </p:txBody>
      </p:sp>
    </p:spTree>
    <p:extLst>
      <p:ext uri="{BB962C8B-B14F-4D97-AF65-F5344CB8AC3E}">
        <p14:creationId xmlns:p14="http://schemas.microsoft.com/office/powerpoint/2010/main" val="12110681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55</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8" y="2087963"/>
            <a:ext cx="10515600" cy="707886"/>
          </a:xfrm>
          <a:prstGeom prst="rect">
            <a:avLst/>
          </a:prstGeom>
          <a:noFill/>
        </p:spPr>
        <p:txBody>
          <a:bodyPr wrap="square" rtlCol="0">
            <a:spAutoFit/>
          </a:bodyPr>
          <a:lstStyle/>
          <a:p>
            <a:r>
              <a:rPr lang="es-MX" sz="4000" dirty="0" err="1"/>
              <a:t>Minimum</a:t>
            </a:r>
            <a:r>
              <a:rPr lang="es-MX" sz="4000" dirty="0"/>
              <a:t> Viable </a:t>
            </a:r>
            <a:r>
              <a:rPr lang="es-MX" sz="4000" dirty="0" err="1"/>
              <a:t>Product</a:t>
            </a:r>
            <a:endParaRPr lang="es-MX" sz="4000" dirty="0">
              <a:latin typeface="The Hand Black (Cuerpo)"/>
            </a:endParaRPr>
          </a:p>
        </p:txBody>
      </p:sp>
      <p:pic>
        <p:nvPicPr>
          <p:cNvPr id="5122" name="Picture 2" descr="Mvp Pyramid , Png Download - Minimum Viable Product Pyramid, Transparent  Png - kindpng">
            <a:extLst>
              <a:ext uri="{FF2B5EF4-FFF2-40B4-BE49-F238E27FC236}">
                <a16:creationId xmlns:a16="http://schemas.microsoft.com/office/drawing/2014/main" id="{68948A18-FF06-416E-90A2-81403E4B8C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3204" y="3059339"/>
            <a:ext cx="5135488" cy="303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47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56</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8" y="2087963"/>
            <a:ext cx="10515600" cy="707886"/>
          </a:xfrm>
          <a:prstGeom prst="rect">
            <a:avLst/>
          </a:prstGeom>
          <a:noFill/>
        </p:spPr>
        <p:txBody>
          <a:bodyPr wrap="square" rtlCol="0">
            <a:spAutoFit/>
          </a:bodyPr>
          <a:lstStyle/>
          <a:p>
            <a:r>
              <a:rPr lang="es-MX" sz="4000" dirty="0" err="1"/>
              <a:t>Minimum</a:t>
            </a:r>
            <a:r>
              <a:rPr lang="es-MX" sz="4000" dirty="0"/>
              <a:t> Viable </a:t>
            </a:r>
            <a:r>
              <a:rPr lang="es-MX" sz="4000" dirty="0" err="1"/>
              <a:t>Product</a:t>
            </a:r>
            <a:endParaRPr lang="es-MX" sz="4000" dirty="0">
              <a:latin typeface="The Hand Black (Cuerpo)"/>
            </a:endParaRPr>
          </a:p>
        </p:txBody>
      </p:sp>
      <p:sp>
        <p:nvSpPr>
          <p:cNvPr id="13" name="CuadroTexto 12">
            <a:extLst>
              <a:ext uri="{FF2B5EF4-FFF2-40B4-BE49-F238E27FC236}">
                <a16:creationId xmlns:a16="http://schemas.microsoft.com/office/drawing/2014/main" id="{13F86B09-9736-4AF2-B9F8-8F9A46F79B5E}"/>
              </a:ext>
            </a:extLst>
          </p:cNvPr>
          <p:cNvSpPr txBox="1"/>
          <p:nvPr/>
        </p:nvSpPr>
        <p:spPr>
          <a:xfrm>
            <a:off x="1253207" y="3029393"/>
            <a:ext cx="6499076" cy="1200329"/>
          </a:xfrm>
          <a:prstGeom prst="rect">
            <a:avLst/>
          </a:prstGeom>
          <a:noFill/>
        </p:spPr>
        <p:txBody>
          <a:bodyPr wrap="square">
            <a:spAutoFit/>
          </a:bodyPr>
          <a:lstStyle/>
          <a:p>
            <a:r>
              <a:rPr lang="en-US" sz="2400" dirty="0"/>
              <a:t>What is NOT an MVP in software development?</a:t>
            </a:r>
          </a:p>
          <a:p>
            <a:pPr marL="457200" indent="-457200">
              <a:buFont typeface="+mj-lt"/>
              <a:buAutoNum type="arabicPeriod"/>
            </a:pPr>
            <a:r>
              <a:rPr lang="en-US" sz="2400" dirty="0"/>
              <a:t>MVP is not a prototype</a:t>
            </a:r>
          </a:p>
          <a:p>
            <a:pPr marL="457200" indent="-457200">
              <a:buFont typeface="+mj-lt"/>
              <a:buAutoNum type="arabicPeriod"/>
            </a:pPr>
            <a:r>
              <a:rPr lang="en-US" sz="2400" dirty="0"/>
              <a:t>A prototype is a mock-up that conveys the idea of your product</a:t>
            </a:r>
            <a:endParaRPr lang="es-MX" sz="2400" dirty="0"/>
          </a:p>
        </p:txBody>
      </p:sp>
    </p:spTree>
    <p:extLst>
      <p:ext uri="{BB962C8B-B14F-4D97-AF65-F5344CB8AC3E}">
        <p14:creationId xmlns:p14="http://schemas.microsoft.com/office/powerpoint/2010/main" val="914268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Software development models</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57</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8" y="2087963"/>
            <a:ext cx="10515600" cy="707886"/>
          </a:xfrm>
          <a:prstGeom prst="rect">
            <a:avLst/>
          </a:prstGeom>
          <a:noFill/>
        </p:spPr>
        <p:txBody>
          <a:bodyPr wrap="square" rtlCol="0">
            <a:spAutoFit/>
          </a:bodyPr>
          <a:lstStyle/>
          <a:p>
            <a:r>
              <a:rPr lang="es-MX" sz="4000" dirty="0"/>
              <a:t>Agile/Scrum</a:t>
            </a:r>
            <a:endParaRPr lang="es-MX" sz="4000" dirty="0">
              <a:latin typeface="The Hand Black (Cuerpo)"/>
            </a:endParaRPr>
          </a:p>
        </p:txBody>
      </p:sp>
      <p:pic>
        <p:nvPicPr>
          <p:cNvPr id="4" name="Imagen 3">
            <a:extLst>
              <a:ext uri="{FF2B5EF4-FFF2-40B4-BE49-F238E27FC236}">
                <a16:creationId xmlns:a16="http://schemas.microsoft.com/office/drawing/2014/main" id="{0D42B08B-56F4-4AD9-BAEC-5046A7E927D7}"/>
              </a:ext>
            </a:extLst>
          </p:cNvPr>
          <p:cNvPicPr>
            <a:picLocks noChangeAspect="1"/>
          </p:cNvPicPr>
          <p:nvPr/>
        </p:nvPicPr>
        <p:blipFill>
          <a:blip r:embed="rId5"/>
          <a:stretch>
            <a:fillRect/>
          </a:stretch>
        </p:blipFill>
        <p:spPr>
          <a:xfrm>
            <a:off x="3530069" y="2705109"/>
            <a:ext cx="1981732" cy="3424950"/>
          </a:xfrm>
          <a:prstGeom prst="rect">
            <a:avLst/>
          </a:prstGeom>
        </p:spPr>
      </p:pic>
      <p:pic>
        <p:nvPicPr>
          <p:cNvPr id="9" name="Imagen 8">
            <a:extLst>
              <a:ext uri="{FF2B5EF4-FFF2-40B4-BE49-F238E27FC236}">
                <a16:creationId xmlns:a16="http://schemas.microsoft.com/office/drawing/2014/main" id="{53557982-6983-40B1-A8EB-7F4F118BFBF7}"/>
              </a:ext>
            </a:extLst>
          </p:cNvPr>
          <p:cNvPicPr>
            <a:picLocks noChangeAspect="1"/>
          </p:cNvPicPr>
          <p:nvPr/>
        </p:nvPicPr>
        <p:blipFill>
          <a:blip r:embed="rId6"/>
          <a:stretch>
            <a:fillRect/>
          </a:stretch>
        </p:blipFill>
        <p:spPr>
          <a:xfrm>
            <a:off x="5970948" y="3022140"/>
            <a:ext cx="2576421" cy="3107919"/>
          </a:xfrm>
          <a:prstGeom prst="rect">
            <a:avLst/>
          </a:prstGeom>
        </p:spPr>
      </p:pic>
    </p:spTree>
    <p:extLst>
      <p:ext uri="{BB962C8B-B14F-4D97-AF65-F5344CB8AC3E}">
        <p14:creationId xmlns:p14="http://schemas.microsoft.com/office/powerpoint/2010/main" val="16141614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Programming session 1</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58</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a:latin typeface="The Hand Black (Cuerpo)"/>
              </a:rPr>
              <a:t>Variables</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7" y="2951946"/>
            <a:ext cx="10268199" cy="1569660"/>
          </a:xfrm>
          <a:prstGeom prst="rect">
            <a:avLst/>
          </a:prstGeom>
          <a:noFill/>
        </p:spPr>
        <p:txBody>
          <a:bodyPr wrap="square" rtlCol="0">
            <a:spAutoFit/>
          </a:bodyPr>
          <a:lstStyle/>
          <a:p>
            <a:pPr marL="571500" indent="-571500">
              <a:buFont typeface="Arial" panose="020B0604020202020204" pitchFamily="34" charset="0"/>
              <a:buChar char="•"/>
            </a:pPr>
            <a:r>
              <a:rPr lang="en-US" sz="2400" dirty="0">
                <a:latin typeface="The Hand Black (Cuerpo)"/>
              </a:rPr>
              <a:t>Variables are used to store data in JavaScript, such as numbers and text values. The name of a variable is called an identifier, and it must conform to certain naming rules. A variable can be declared using the var, let or const keyword.</a:t>
            </a:r>
          </a:p>
          <a:p>
            <a:pPr marL="571500" indent="-571500">
              <a:buFont typeface="Arial" panose="020B0604020202020204" pitchFamily="34" charset="0"/>
              <a:buChar char="•"/>
            </a:pPr>
            <a:r>
              <a:rPr lang="en-US" sz="2400" dirty="0">
                <a:latin typeface="The Hand Black (Cuerpo)"/>
              </a:rPr>
              <a:t>Global variables exist outside any function while local variables are defined inside a particular function.</a:t>
            </a:r>
          </a:p>
          <a:p>
            <a:pPr marL="571500" indent="-571500">
              <a:buFont typeface="Arial" panose="020B0604020202020204" pitchFamily="34" charset="0"/>
              <a:buChar char="•"/>
            </a:pPr>
            <a:r>
              <a:rPr lang="en-US" sz="2400" dirty="0">
                <a:latin typeface="The Hand Black (Cuerpo)"/>
              </a:rPr>
              <a:t>Variable hoisting allows accessing a variable before it is declared in code, but a hoisted variable returns the value of undefined.</a:t>
            </a:r>
          </a:p>
        </p:txBody>
      </p:sp>
    </p:spTree>
    <p:extLst>
      <p:ext uri="{BB962C8B-B14F-4D97-AF65-F5344CB8AC3E}">
        <p14:creationId xmlns:p14="http://schemas.microsoft.com/office/powerpoint/2010/main" val="1981697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Programming session 1</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59</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a:latin typeface="The Hand Black (Cuerpo)"/>
              </a:rPr>
              <a:t>Variables</a:t>
            </a:r>
            <a:endParaRPr lang="es-MX" sz="4000" dirty="0">
              <a:latin typeface="The Hand Black (Cuerpo)"/>
            </a:endParaRPr>
          </a:p>
        </p:txBody>
      </p:sp>
      <p:pic>
        <p:nvPicPr>
          <p:cNvPr id="4" name="Imagen 3" descr="Texto&#10;&#10;Descripción generada automáticamente con confianza baja">
            <a:extLst>
              <a:ext uri="{FF2B5EF4-FFF2-40B4-BE49-F238E27FC236}">
                <a16:creationId xmlns:a16="http://schemas.microsoft.com/office/drawing/2014/main" id="{9668052C-56B9-4D06-9A09-2D97FD3AD937}"/>
              </a:ext>
            </a:extLst>
          </p:cNvPr>
          <p:cNvPicPr>
            <a:picLocks noChangeAspect="1"/>
          </p:cNvPicPr>
          <p:nvPr/>
        </p:nvPicPr>
        <p:blipFill>
          <a:blip r:embed="rId5"/>
          <a:stretch>
            <a:fillRect/>
          </a:stretch>
        </p:blipFill>
        <p:spPr>
          <a:xfrm>
            <a:off x="2373595" y="3106604"/>
            <a:ext cx="7676260" cy="2704137"/>
          </a:xfrm>
          <a:prstGeom prst="rect">
            <a:avLst/>
          </a:prstGeom>
        </p:spPr>
      </p:pic>
    </p:spTree>
    <p:extLst>
      <p:ext uri="{BB962C8B-B14F-4D97-AF65-F5344CB8AC3E}">
        <p14:creationId xmlns:p14="http://schemas.microsoft.com/office/powerpoint/2010/main" val="516868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p:txBody>
          <a:bodyPr>
            <a:normAutofit/>
          </a:bodyPr>
          <a:lstStyle/>
          <a:p>
            <a:r>
              <a:rPr lang="en-CA" sz="7200" dirty="0"/>
              <a:t>Software development Life cycle</a:t>
            </a:r>
            <a:endParaRPr lang="es-MX"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6</a:t>
            </a:fld>
            <a:endParaRPr lang="es-ES" noProof="0"/>
          </a:p>
        </p:txBody>
      </p:sp>
      <p:pic>
        <p:nvPicPr>
          <p:cNvPr id="10" name="Marcador de imagen en línea 27" descr="Procesador con relleno sólido">
            <a:extLst>
              <a:ext uri="{FF2B5EF4-FFF2-40B4-BE49-F238E27FC236}">
                <a16:creationId xmlns:a16="http://schemas.microsoft.com/office/drawing/2014/main" id="{C4090098-DC70-4AB9-9CD9-369977E7099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404465" y="654201"/>
            <a:ext cx="747409" cy="747409"/>
          </a:xfrm>
          <a:prstGeom prst="rect">
            <a:avLst/>
          </a:prstGeom>
        </p:spPr>
      </p:pic>
      <p:grpSp>
        <p:nvGrpSpPr>
          <p:cNvPr id="19" name="Grupo 18">
            <a:extLst>
              <a:ext uri="{FF2B5EF4-FFF2-40B4-BE49-F238E27FC236}">
                <a16:creationId xmlns:a16="http://schemas.microsoft.com/office/drawing/2014/main" id="{ED979BBD-52DA-4356-BF5A-E72625250D27}"/>
              </a:ext>
            </a:extLst>
          </p:cNvPr>
          <p:cNvGrpSpPr/>
          <p:nvPr/>
        </p:nvGrpSpPr>
        <p:grpSpPr>
          <a:xfrm>
            <a:off x="0" y="2335110"/>
            <a:ext cx="2956133" cy="769441"/>
            <a:chOff x="452927" y="2980330"/>
            <a:chExt cx="2392823" cy="769441"/>
          </a:xfrm>
        </p:grpSpPr>
        <p:sp>
          <p:nvSpPr>
            <p:cNvPr id="17" name="Flecha: pentágono 16">
              <a:extLst>
                <a:ext uri="{FF2B5EF4-FFF2-40B4-BE49-F238E27FC236}">
                  <a16:creationId xmlns:a16="http://schemas.microsoft.com/office/drawing/2014/main" id="{BA9871CD-01CF-405A-B42D-38D649F625AA}"/>
                </a:ext>
              </a:extLst>
            </p:cNvPr>
            <p:cNvSpPr/>
            <p:nvPr/>
          </p:nvSpPr>
          <p:spPr>
            <a:xfrm>
              <a:off x="452927" y="2980330"/>
              <a:ext cx="2392823" cy="713100"/>
            </a:xfrm>
            <a:prstGeom prst="homePlate">
              <a:avLst/>
            </a:prstGeom>
            <a:solidFill>
              <a:srgbClr val="1AA8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 name="CuadroTexto 3">
              <a:extLst>
                <a:ext uri="{FF2B5EF4-FFF2-40B4-BE49-F238E27FC236}">
                  <a16:creationId xmlns:a16="http://schemas.microsoft.com/office/drawing/2014/main" id="{48847158-3465-4812-862D-CED8358A5CF7}"/>
                </a:ext>
              </a:extLst>
            </p:cNvPr>
            <p:cNvSpPr txBox="1"/>
            <p:nvPr/>
          </p:nvSpPr>
          <p:spPr>
            <a:xfrm>
              <a:off x="986257" y="2980330"/>
              <a:ext cx="1859493" cy="769441"/>
            </a:xfrm>
            <a:prstGeom prst="rect">
              <a:avLst/>
            </a:prstGeom>
            <a:noFill/>
          </p:spPr>
          <p:txBody>
            <a:bodyPr wrap="square" rtlCol="0">
              <a:spAutoFit/>
            </a:bodyPr>
            <a:lstStyle/>
            <a:p>
              <a:r>
                <a:rPr lang="en-US" sz="4400" b="1" dirty="0">
                  <a:solidFill>
                    <a:schemeClr val="bg1"/>
                  </a:solidFill>
                  <a:latin typeface="The Hand Black" panose="03070902030502020204" pitchFamily="66" charset="0"/>
                </a:rPr>
                <a:t>Development</a:t>
              </a:r>
              <a:endParaRPr lang="es-MX" sz="3600" b="1" dirty="0">
                <a:solidFill>
                  <a:schemeClr val="bg1"/>
                </a:solidFill>
                <a:latin typeface="The Hand Black" panose="03070902030502020204" pitchFamily="66" charset="0"/>
              </a:endParaRPr>
            </a:p>
          </p:txBody>
        </p:sp>
      </p:grpSp>
      <p:sp>
        <p:nvSpPr>
          <p:cNvPr id="20" name="CuadroTexto 19">
            <a:extLst>
              <a:ext uri="{FF2B5EF4-FFF2-40B4-BE49-F238E27FC236}">
                <a16:creationId xmlns:a16="http://schemas.microsoft.com/office/drawing/2014/main" id="{42811165-BEA9-4FCD-B58C-2B942A77A745}"/>
              </a:ext>
            </a:extLst>
          </p:cNvPr>
          <p:cNvSpPr txBox="1"/>
          <p:nvPr/>
        </p:nvSpPr>
        <p:spPr>
          <a:xfrm>
            <a:off x="1169506" y="4656423"/>
            <a:ext cx="4973652"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Research and Study</a:t>
            </a:r>
          </a:p>
          <a:p>
            <a:pPr marL="285750" indent="-285750">
              <a:buFont typeface="Arial" panose="020B0604020202020204" pitchFamily="34" charset="0"/>
              <a:buChar char="•"/>
            </a:pPr>
            <a:r>
              <a:rPr lang="es-ES" sz="2400" dirty="0"/>
              <a:t>Tickets</a:t>
            </a:r>
          </a:p>
          <a:p>
            <a:pPr marL="285750" indent="-285750">
              <a:buFont typeface="Arial" panose="020B0604020202020204" pitchFamily="34" charset="0"/>
              <a:buChar char="•"/>
            </a:pPr>
            <a:r>
              <a:rPr lang="es-ES" sz="2400" dirty="0" err="1"/>
              <a:t>Start</a:t>
            </a:r>
            <a:r>
              <a:rPr lang="es-ES" sz="2400" dirty="0"/>
              <a:t> </a:t>
            </a:r>
            <a:r>
              <a:rPr lang="es-ES" sz="2400" dirty="0" err="1"/>
              <a:t>of</a:t>
            </a:r>
            <a:r>
              <a:rPr lang="es-ES" sz="2400" dirty="0"/>
              <a:t> </a:t>
            </a:r>
            <a:r>
              <a:rPr lang="es-ES" sz="2400" dirty="0" err="1"/>
              <a:t>production</a:t>
            </a:r>
            <a:r>
              <a:rPr lang="es-ES" sz="2400" dirty="0"/>
              <a:t> / </a:t>
            </a:r>
            <a:r>
              <a:rPr lang="es-ES" sz="2400" dirty="0" err="1"/>
              <a:t>Coding</a:t>
            </a:r>
            <a:endParaRPr lang="es-ES" sz="2400" dirty="0"/>
          </a:p>
        </p:txBody>
      </p:sp>
      <p:sp>
        <p:nvSpPr>
          <p:cNvPr id="21" name="CuadroTexto 20">
            <a:extLst>
              <a:ext uri="{FF2B5EF4-FFF2-40B4-BE49-F238E27FC236}">
                <a16:creationId xmlns:a16="http://schemas.microsoft.com/office/drawing/2014/main" id="{AD46EA3C-BFA4-4048-AD18-11CCD4B00DCC}"/>
              </a:ext>
            </a:extLst>
          </p:cNvPr>
          <p:cNvSpPr txBox="1"/>
          <p:nvPr/>
        </p:nvSpPr>
        <p:spPr>
          <a:xfrm>
            <a:off x="1169506" y="3252152"/>
            <a:ext cx="9852988" cy="1200329"/>
          </a:xfrm>
          <a:prstGeom prst="rect">
            <a:avLst/>
          </a:prstGeom>
          <a:noFill/>
        </p:spPr>
        <p:txBody>
          <a:bodyPr wrap="square" rtlCol="0">
            <a:spAutoFit/>
          </a:bodyPr>
          <a:lstStyle/>
          <a:p>
            <a:r>
              <a:rPr lang="en-US" sz="2400" dirty="0"/>
              <a:t>Implementation/Coding starts once the developer gets the Design document. The Software design is translated into source code. All the components of the software are implemented in this phase. The Develop phase involves writing the code or instructions that make the software work.</a:t>
            </a:r>
            <a:endParaRPr lang="es-MX" sz="2400" dirty="0"/>
          </a:p>
        </p:txBody>
      </p:sp>
    </p:spTree>
    <p:extLst>
      <p:ext uri="{BB962C8B-B14F-4D97-AF65-F5344CB8AC3E}">
        <p14:creationId xmlns:p14="http://schemas.microsoft.com/office/powerpoint/2010/main" val="39300246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Programming session 1</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60</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err="1">
                <a:latin typeface="The Hand Black (Cuerpo)"/>
              </a:rPr>
              <a:t>Coding</a:t>
            </a:r>
            <a:r>
              <a:rPr lang="es-ES" sz="4000" dirty="0">
                <a:latin typeface="The Hand Black (Cuerpo)"/>
              </a:rPr>
              <a:t>…</a:t>
            </a:r>
            <a:endParaRPr lang="es-MX" sz="4000" dirty="0">
              <a:latin typeface="The Hand Black (Cuerpo)"/>
            </a:endParaRPr>
          </a:p>
        </p:txBody>
      </p:sp>
      <p:pic>
        <p:nvPicPr>
          <p:cNvPr id="13" name="Picture 2" descr="Cat Coding Sticker by SUSHIBOX for iOS &amp; Android | GIPHY">
            <a:extLst>
              <a:ext uri="{FF2B5EF4-FFF2-40B4-BE49-F238E27FC236}">
                <a16:creationId xmlns:a16="http://schemas.microsoft.com/office/drawing/2014/main" id="{BA402BB7-A5AB-400F-82E4-33D0F4457C3A}"/>
              </a:ext>
            </a:extLst>
          </p:cNvPr>
          <p:cNvPicPr>
            <a:picLocks noGrp="1" noChangeAspect="1" noChangeArrowheads="1" noCrop="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4038600" y="3429000"/>
            <a:ext cx="2584970" cy="258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3541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Programming session 1</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61</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a:latin typeface="The Hand Black (Cuerpo)"/>
              </a:rPr>
              <a:t>Data </a:t>
            </a:r>
            <a:r>
              <a:rPr lang="es-ES" sz="4000" dirty="0" err="1">
                <a:latin typeface="The Hand Black (Cuerpo)"/>
              </a:rPr>
              <a:t>Types</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7" y="2869124"/>
            <a:ext cx="10268199" cy="3293209"/>
          </a:xfrm>
          <a:prstGeom prst="rect">
            <a:avLst/>
          </a:prstGeom>
          <a:noFill/>
        </p:spPr>
        <p:txBody>
          <a:bodyPr wrap="square" rtlCol="0">
            <a:spAutoFit/>
          </a:bodyPr>
          <a:lstStyle/>
          <a:p>
            <a:pPr marL="571500" indent="-571500">
              <a:buFont typeface="Arial" panose="020B0604020202020204" pitchFamily="34" charset="0"/>
              <a:buChar char="•"/>
            </a:pPr>
            <a:r>
              <a:rPr lang="en-US" sz="2400" dirty="0">
                <a:latin typeface="The Hand Black (Cuerpo)"/>
              </a:rPr>
              <a:t>A variable can be declared and initialized using one of the eight data types.</a:t>
            </a:r>
          </a:p>
          <a:p>
            <a:r>
              <a:rPr lang="en-US" sz="2000" dirty="0">
                <a:solidFill>
                  <a:srgbClr val="FF0000"/>
                </a:solidFill>
                <a:latin typeface="The Hand Black (Cuerpo)"/>
              </a:rPr>
              <a:t>Number: </a:t>
            </a:r>
            <a:r>
              <a:rPr lang="en-US" sz="2000" dirty="0">
                <a:latin typeface="The Hand Black (Cuerpo)"/>
              </a:rPr>
              <a:t>Number is a primitive data type allows storing an integer or floating point number.</a:t>
            </a:r>
          </a:p>
          <a:p>
            <a:r>
              <a:rPr lang="en-US" sz="2000" dirty="0">
                <a:solidFill>
                  <a:srgbClr val="FF0000"/>
                </a:solidFill>
                <a:latin typeface="The Hand Black (Cuerpo)"/>
              </a:rPr>
              <a:t>String: </a:t>
            </a:r>
            <a:r>
              <a:rPr lang="en-US" sz="2000" dirty="0">
                <a:latin typeface="The Hand Black (Cuerpo)"/>
              </a:rPr>
              <a:t> String is a primitive data type that allows storing a sequence of characters that represent a text value.</a:t>
            </a:r>
          </a:p>
          <a:p>
            <a:r>
              <a:rPr lang="en-US" sz="2000" dirty="0" err="1">
                <a:solidFill>
                  <a:srgbClr val="FF0000"/>
                </a:solidFill>
                <a:latin typeface="The Hand Black (Cuerpo)"/>
              </a:rPr>
              <a:t>BigInt</a:t>
            </a:r>
            <a:r>
              <a:rPr lang="en-US" sz="2000" dirty="0">
                <a:latin typeface="The Hand Black (Cuerpo)"/>
              </a:rPr>
              <a:t>: </a:t>
            </a:r>
            <a:r>
              <a:rPr lang="en-US" sz="2000" dirty="0" err="1">
                <a:latin typeface="The Hand Black (Cuerpo)"/>
              </a:rPr>
              <a:t>BigInt</a:t>
            </a:r>
            <a:r>
              <a:rPr lang="en-US" sz="2000" dirty="0">
                <a:latin typeface="The Hand Black (Cuerpo)"/>
              </a:rPr>
              <a:t> is a primitive data type allows storing an integer with arbitrary precision format.</a:t>
            </a:r>
          </a:p>
          <a:p>
            <a:r>
              <a:rPr lang="en-US" sz="2000" dirty="0">
                <a:solidFill>
                  <a:srgbClr val="00B050"/>
                </a:solidFill>
                <a:latin typeface="The Hand Black (Cuerpo)"/>
              </a:rPr>
              <a:t>Object</a:t>
            </a:r>
            <a:r>
              <a:rPr lang="en-US" sz="2000" dirty="0">
                <a:latin typeface="The Hand Black (Cuerpo)"/>
              </a:rPr>
              <a:t>: The Object data type can be used to store keyed collections of data items and complex entities.</a:t>
            </a:r>
          </a:p>
          <a:p>
            <a:r>
              <a:rPr lang="en-US" sz="2000" dirty="0">
                <a:solidFill>
                  <a:srgbClr val="FF0000"/>
                </a:solidFill>
                <a:latin typeface="The Hand Black (Cuerpo)"/>
              </a:rPr>
              <a:t>Symbol</a:t>
            </a:r>
            <a:r>
              <a:rPr lang="en-US" sz="2000" dirty="0">
                <a:latin typeface="The Hand Black (Cuerpo)"/>
              </a:rPr>
              <a:t>: Symbol is a primitive data type that can be used to define unique and immutable values.</a:t>
            </a:r>
          </a:p>
          <a:p>
            <a:r>
              <a:rPr lang="en-US" sz="2000" dirty="0">
                <a:solidFill>
                  <a:srgbClr val="FF0000"/>
                </a:solidFill>
                <a:latin typeface="The Hand Black (Cuerpo)"/>
              </a:rPr>
              <a:t>Undefined</a:t>
            </a:r>
            <a:r>
              <a:rPr lang="en-US" sz="2000" dirty="0">
                <a:latin typeface="The Hand Black (Cuerpo)"/>
              </a:rPr>
              <a:t>: The undefined keyword represents a primitive value that is not defined. It is auto-assigned to a variable that has been declared but not initialized.</a:t>
            </a:r>
          </a:p>
          <a:p>
            <a:r>
              <a:rPr lang="en-US" sz="2000" dirty="0">
                <a:solidFill>
                  <a:srgbClr val="FF0000"/>
                </a:solidFill>
                <a:latin typeface="The Hand Black (Cuerpo)"/>
              </a:rPr>
              <a:t>Null</a:t>
            </a:r>
            <a:r>
              <a:rPr lang="en-US" sz="2000" dirty="0">
                <a:latin typeface="The Hand Black (Cuerpo)"/>
              </a:rPr>
              <a:t>: The null keyword represents any null value. It is a case-sensitive and primitive value.</a:t>
            </a:r>
          </a:p>
          <a:p>
            <a:r>
              <a:rPr lang="en-US" sz="2000" dirty="0">
                <a:solidFill>
                  <a:srgbClr val="FF0000"/>
                </a:solidFill>
                <a:latin typeface="The Hand Black (Cuerpo)"/>
              </a:rPr>
              <a:t>Boolean</a:t>
            </a:r>
            <a:r>
              <a:rPr lang="en-US" sz="2000" dirty="0">
                <a:latin typeface="The Hand Black (Cuerpo)"/>
              </a:rPr>
              <a:t>: Boolean is a primitive data type that allows storing the value of true or false.</a:t>
            </a:r>
          </a:p>
          <a:p>
            <a:endParaRPr lang="en-US" sz="2400" dirty="0">
              <a:latin typeface="The Hand Black (Cuerpo)"/>
            </a:endParaRPr>
          </a:p>
        </p:txBody>
      </p:sp>
    </p:spTree>
    <p:extLst>
      <p:ext uri="{BB962C8B-B14F-4D97-AF65-F5344CB8AC3E}">
        <p14:creationId xmlns:p14="http://schemas.microsoft.com/office/powerpoint/2010/main" val="6729225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Programming session 1</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62</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err="1">
                <a:latin typeface="The Hand Black (Cuerpo)"/>
              </a:rPr>
              <a:t>Typecasting</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7" y="2951946"/>
            <a:ext cx="10268199" cy="830997"/>
          </a:xfrm>
          <a:prstGeom prst="rect">
            <a:avLst/>
          </a:prstGeom>
          <a:noFill/>
        </p:spPr>
        <p:txBody>
          <a:bodyPr wrap="square" rtlCol="0">
            <a:spAutoFit/>
          </a:bodyPr>
          <a:lstStyle/>
          <a:p>
            <a:pPr marL="571500" indent="-571500">
              <a:buFont typeface="Arial" panose="020B0604020202020204" pitchFamily="34" charset="0"/>
              <a:buChar char="•"/>
            </a:pPr>
            <a:r>
              <a:rPr lang="en-US" sz="2400" dirty="0">
                <a:latin typeface="The Hand Black (Cuerpo)"/>
              </a:rPr>
              <a:t> variable of one data type can be explicitly converted to another data type which is called typecasting. The following methods can be used.</a:t>
            </a:r>
          </a:p>
        </p:txBody>
      </p:sp>
      <p:pic>
        <p:nvPicPr>
          <p:cNvPr id="4" name="Imagen 3" descr="Escala de tiempo&#10;&#10;Descripción generada automáticamente">
            <a:extLst>
              <a:ext uri="{FF2B5EF4-FFF2-40B4-BE49-F238E27FC236}">
                <a16:creationId xmlns:a16="http://schemas.microsoft.com/office/drawing/2014/main" id="{930317F9-9EEE-4354-A9F3-A68826BFAD64}"/>
              </a:ext>
            </a:extLst>
          </p:cNvPr>
          <p:cNvPicPr>
            <a:picLocks noChangeAspect="1"/>
          </p:cNvPicPr>
          <p:nvPr/>
        </p:nvPicPr>
        <p:blipFill>
          <a:blip r:embed="rId5"/>
          <a:stretch>
            <a:fillRect/>
          </a:stretch>
        </p:blipFill>
        <p:spPr>
          <a:xfrm>
            <a:off x="2542849" y="3837329"/>
            <a:ext cx="6981247" cy="2464635"/>
          </a:xfrm>
          <a:prstGeom prst="rect">
            <a:avLst/>
          </a:prstGeom>
        </p:spPr>
      </p:pic>
    </p:spTree>
    <p:extLst>
      <p:ext uri="{BB962C8B-B14F-4D97-AF65-F5344CB8AC3E}">
        <p14:creationId xmlns:p14="http://schemas.microsoft.com/office/powerpoint/2010/main" val="26961102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Programming session 3</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63</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4592937" y="2430434"/>
            <a:ext cx="10640653" cy="707886"/>
          </a:xfrm>
          <a:prstGeom prst="rect">
            <a:avLst/>
          </a:prstGeom>
          <a:noFill/>
        </p:spPr>
        <p:txBody>
          <a:bodyPr wrap="square" rtlCol="0">
            <a:spAutoFit/>
          </a:bodyPr>
          <a:lstStyle/>
          <a:p>
            <a:r>
              <a:rPr lang="es-ES" sz="4000" dirty="0">
                <a:latin typeface="The Hand Black (Cuerpo)"/>
              </a:rPr>
              <a:t>Arrays and </a:t>
            </a:r>
            <a:r>
              <a:rPr lang="es-ES" sz="4000" dirty="0" err="1">
                <a:latin typeface="The Hand Black (Cuerpo)"/>
              </a:rPr>
              <a:t>functions</a:t>
            </a:r>
            <a:endParaRPr lang="es-MX" sz="4000" dirty="0">
              <a:latin typeface="The Hand Black (Cuerpo)"/>
            </a:endParaRPr>
          </a:p>
        </p:txBody>
      </p:sp>
    </p:spTree>
    <p:extLst>
      <p:ext uri="{BB962C8B-B14F-4D97-AF65-F5344CB8AC3E}">
        <p14:creationId xmlns:p14="http://schemas.microsoft.com/office/powerpoint/2010/main" val="23152614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Programming session 3</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64</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a:latin typeface="The Hand Black (Cuerpo)"/>
              </a:rPr>
              <a:t>Arrays</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7" y="2869124"/>
            <a:ext cx="10268199" cy="1200329"/>
          </a:xfrm>
          <a:prstGeom prst="rect">
            <a:avLst/>
          </a:prstGeom>
          <a:noFill/>
        </p:spPr>
        <p:txBody>
          <a:bodyPr wrap="square" rtlCol="0">
            <a:spAutoFit/>
          </a:bodyPr>
          <a:lstStyle/>
          <a:p>
            <a:pPr marL="571500" indent="-571500">
              <a:buFont typeface="Arial" panose="020B0604020202020204" pitchFamily="34" charset="0"/>
              <a:buChar char="•"/>
            </a:pPr>
            <a:r>
              <a:rPr lang="en-US" sz="2400" dirty="0">
                <a:latin typeface="The Hand Black (Cuerpo)"/>
              </a:rPr>
              <a:t>An array is a list-like object that can be used to store multiple elements in a single variable. The numeric index of an array can be used to access a specific element of the array. The number of elements in an array can be determined using the length property.  The first element is at index 0 and the last element is at index (length - 1).</a:t>
            </a:r>
          </a:p>
        </p:txBody>
      </p:sp>
    </p:spTree>
    <p:extLst>
      <p:ext uri="{BB962C8B-B14F-4D97-AF65-F5344CB8AC3E}">
        <p14:creationId xmlns:p14="http://schemas.microsoft.com/office/powerpoint/2010/main" val="16861201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Programming session 3</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65</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a:latin typeface="The Hand Black (Cuerpo)"/>
              </a:rPr>
              <a:t>Arrays</a:t>
            </a:r>
            <a:endParaRPr lang="es-MX" sz="4000" dirty="0">
              <a:latin typeface="The Hand Black (Cuerpo)"/>
            </a:endParaRPr>
          </a:p>
        </p:txBody>
      </p:sp>
      <p:sp>
        <p:nvSpPr>
          <p:cNvPr id="9" name="CuadroTexto 8">
            <a:extLst>
              <a:ext uri="{FF2B5EF4-FFF2-40B4-BE49-F238E27FC236}">
                <a16:creationId xmlns:a16="http://schemas.microsoft.com/office/drawing/2014/main" id="{6A5BF80C-FEF9-46CF-98B3-E2646C27DA0F}"/>
              </a:ext>
            </a:extLst>
          </p:cNvPr>
          <p:cNvSpPr txBox="1"/>
          <p:nvPr/>
        </p:nvSpPr>
        <p:spPr>
          <a:xfrm>
            <a:off x="713147" y="2869124"/>
            <a:ext cx="10268199" cy="830997"/>
          </a:xfrm>
          <a:prstGeom prst="rect">
            <a:avLst/>
          </a:prstGeom>
          <a:noFill/>
        </p:spPr>
        <p:txBody>
          <a:bodyPr wrap="square" rtlCol="0">
            <a:spAutoFit/>
          </a:bodyPr>
          <a:lstStyle/>
          <a:p>
            <a:pPr marL="571500" indent="-571500">
              <a:buFont typeface="Arial" panose="020B0604020202020204" pitchFamily="34" charset="0"/>
              <a:buChar char="•"/>
            </a:pPr>
            <a:r>
              <a:rPr lang="en-US" sz="2400" dirty="0">
                <a:latin typeface="The Hand Black (Cuerpo)"/>
              </a:rPr>
              <a:t>Elements can be added to an array using push(), unshift(), and splice().</a:t>
            </a:r>
          </a:p>
          <a:p>
            <a:pPr marL="571500" indent="-571500">
              <a:buFont typeface="Arial" panose="020B0604020202020204" pitchFamily="34" charset="0"/>
              <a:buChar char="•"/>
            </a:pPr>
            <a:r>
              <a:rPr lang="en-US" sz="2400" dirty="0">
                <a:latin typeface="The Hand Black (Cuerpo)"/>
              </a:rPr>
              <a:t>Elements can be removed from an array using pop(), shift(), and splice().</a:t>
            </a:r>
          </a:p>
        </p:txBody>
      </p:sp>
    </p:spTree>
    <p:extLst>
      <p:ext uri="{BB962C8B-B14F-4D97-AF65-F5344CB8AC3E}">
        <p14:creationId xmlns:p14="http://schemas.microsoft.com/office/powerpoint/2010/main" val="2297443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Programming session 3</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66</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a:latin typeface="The Hand Black (Cuerpo)"/>
              </a:rPr>
              <a:t>Arrays</a:t>
            </a:r>
            <a:endParaRPr lang="es-MX" sz="4000" dirty="0">
              <a:latin typeface="The Hand Black (Cuerpo)"/>
            </a:endParaRPr>
          </a:p>
        </p:txBody>
      </p:sp>
      <p:pic>
        <p:nvPicPr>
          <p:cNvPr id="4" name="Imagen 3">
            <a:extLst>
              <a:ext uri="{FF2B5EF4-FFF2-40B4-BE49-F238E27FC236}">
                <a16:creationId xmlns:a16="http://schemas.microsoft.com/office/drawing/2014/main" id="{F5EEFA19-1CDD-48C6-92C7-3F947DBFF3D6}"/>
              </a:ext>
            </a:extLst>
          </p:cNvPr>
          <p:cNvPicPr>
            <a:picLocks noChangeAspect="1"/>
          </p:cNvPicPr>
          <p:nvPr/>
        </p:nvPicPr>
        <p:blipFill>
          <a:blip r:embed="rId5"/>
          <a:stretch>
            <a:fillRect/>
          </a:stretch>
        </p:blipFill>
        <p:spPr>
          <a:xfrm>
            <a:off x="2568910" y="2703071"/>
            <a:ext cx="6929125" cy="3419931"/>
          </a:xfrm>
          <a:prstGeom prst="rect">
            <a:avLst/>
          </a:prstGeom>
        </p:spPr>
      </p:pic>
    </p:spTree>
    <p:extLst>
      <p:ext uri="{BB962C8B-B14F-4D97-AF65-F5344CB8AC3E}">
        <p14:creationId xmlns:p14="http://schemas.microsoft.com/office/powerpoint/2010/main" val="36383164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Programming session 3</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67</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err="1">
                <a:latin typeface="The Hand Black (Cuerpo)"/>
              </a:rPr>
              <a:t>Adding</a:t>
            </a:r>
            <a:r>
              <a:rPr lang="es-ES" sz="4000" dirty="0">
                <a:latin typeface="The Hand Black (Cuerpo)"/>
              </a:rPr>
              <a:t> Arrays </a:t>
            </a:r>
            <a:r>
              <a:rPr lang="es-ES" sz="4000" dirty="0" err="1">
                <a:latin typeface="The Hand Black (Cuerpo)"/>
              </a:rPr>
              <a:t>elements</a:t>
            </a:r>
            <a:endParaRPr lang="es-MX" sz="4000" dirty="0">
              <a:latin typeface="The Hand Black (Cuerpo)"/>
            </a:endParaRPr>
          </a:p>
        </p:txBody>
      </p:sp>
      <p:pic>
        <p:nvPicPr>
          <p:cNvPr id="4" name="Imagen 3">
            <a:extLst>
              <a:ext uri="{FF2B5EF4-FFF2-40B4-BE49-F238E27FC236}">
                <a16:creationId xmlns:a16="http://schemas.microsoft.com/office/drawing/2014/main" id="{DF116516-A506-4056-B64F-036A5E1B9DC1}"/>
              </a:ext>
            </a:extLst>
          </p:cNvPr>
          <p:cNvPicPr>
            <a:picLocks noChangeAspect="1"/>
          </p:cNvPicPr>
          <p:nvPr/>
        </p:nvPicPr>
        <p:blipFill>
          <a:blip r:embed="rId5"/>
          <a:stretch>
            <a:fillRect/>
          </a:stretch>
        </p:blipFill>
        <p:spPr>
          <a:xfrm>
            <a:off x="2026010" y="3251066"/>
            <a:ext cx="7628057" cy="2716004"/>
          </a:xfrm>
          <a:prstGeom prst="rect">
            <a:avLst/>
          </a:prstGeom>
        </p:spPr>
      </p:pic>
    </p:spTree>
    <p:extLst>
      <p:ext uri="{BB962C8B-B14F-4D97-AF65-F5344CB8AC3E}">
        <p14:creationId xmlns:p14="http://schemas.microsoft.com/office/powerpoint/2010/main" val="173313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Programming session 3</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68</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err="1">
                <a:latin typeface="The Hand Black (Cuerpo)"/>
              </a:rPr>
              <a:t>Removing</a:t>
            </a:r>
            <a:r>
              <a:rPr lang="es-ES" sz="4000" dirty="0">
                <a:latin typeface="The Hand Black (Cuerpo)"/>
              </a:rPr>
              <a:t> Array </a:t>
            </a:r>
            <a:r>
              <a:rPr lang="es-ES" sz="4000" dirty="0" err="1">
                <a:latin typeface="The Hand Black (Cuerpo)"/>
              </a:rPr>
              <a:t>Elements</a:t>
            </a:r>
            <a:endParaRPr lang="es-MX" sz="4000" dirty="0">
              <a:latin typeface="The Hand Black (Cuerpo)"/>
            </a:endParaRPr>
          </a:p>
        </p:txBody>
      </p:sp>
      <p:pic>
        <p:nvPicPr>
          <p:cNvPr id="5" name="Imagen 4">
            <a:extLst>
              <a:ext uri="{FF2B5EF4-FFF2-40B4-BE49-F238E27FC236}">
                <a16:creationId xmlns:a16="http://schemas.microsoft.com/office/drawing/2014/main" id="{7E53B523-7A2F-4596-B3AF-3576CCBA5D45}"/>
              </a:ext>
            </a:extLst>
          </p:cNvPr>
          <p:cNvPicPr>
            <a:picLocks noChangeAspect="1"/>
          </p:cNvPicPr>
          <p:nvPr/>
        </p:nvPicPr>
        <p:blipFill>
          <a:blip r:embed="rId5"/>
          <a:stretch>
            <a:fillRect/>
          </a:stretch>
        </p:blipFill>
        <p:spPr>
          <a:xfrm>
            <a:off x="1840091" y="3093804"/>
            <a:ext cx="8386763" cy="2918022"/>
          </a:xfrm>
          <a:prstGeom prst="rect">
            <a:avLst/>
          </a:prstGeom>
        </p:spPr>
      </p:pic>
    </p:spTree>
    <p:extLst>
      <p:ext uri="{BB962C8B-B14F-4D97-AF65-F5344CB8AC3E}">
        <p14:creationId xmlns:p14="http://schemas.microsoft.com/office/powerpoint/2010/main" val="11158967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Programming session 3</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69</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err="1">
                <a:solidFill>
                  <a:srgbClr val="175289"/>
                </a:solidFill>
                <a:latin typeface="The Hand Black (Cuerpo)"/>
              </a:rPr>
              <a:t>Coding</a:t>
            </a:r>
            <a:r>
              <a:rPr lang="es-ES" sz="4000" dirty="0">
                <a:latin typeface="The Hand Black (Cuerpo)"/>
              </a:rPr>
              <a:t>…</a:t>
            </a:r>
            <a:endParaRPr lang="es-MX" sz="4000" dirty="0">
              <a:latin typeface="The Hand Black (Cuerpo)"/>
            </a:endParaRPr>
          </a:p>
        </p:txBody>
      </p:sp>
      <p:pic>
        <p:nvPicPr>
          <p:cNvPr id="13" name="Picture 2" descr="Cat Coding Sticker by SUSHIBOX for iOS &amp; Android | GIPHY">
            <a:extLst>
              <a:ext uri="{FF2B5EF4-FFF2-40B4-BE49-F238E27FC236}">
                <a16:creationId xmlns:a16="http://schemas.microsoft.com/office/drawing/2014/main" id="{BA402BB7-A5AB-400F-82E4-33D0F4457C3A}"/>
              </a:ext>
            </a:extLst>
          </p:cNvPr>
          <p:cNvPicPr>
            <a:picLocks noGrp="1" noChangeAspect="1" noChangeArrowheads="1" noCrop="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4038600" y="3429000"/>
            <a:ext cx="2584970" cy="258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457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p:txBody>
          <a:bodyPr>
            <a:normAutofit/>
          </a:bodyPr>
          <a:lstStyle/>
          <a:p>
            <a:r>
              <a:rPr lang="en-CA" sz="7200" dirty="0"/>
              <a:t>Software development Life cycle</a:t>
            </a:r>
            <a:endParaRPr lang="es-MX"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7</a:t>
            </a:fld>
            <a:endParaRPr lang="es-ES" noProof="0"/>
          </a:p>
        </p:txBody>
      </p:sp>
      <p:pic>
        <p:nvPicPr>
          <p:cNvPr id="10" name="Marcador de imagen en línea 27" descr="Procesador con relleno sólido">
            <a:extLst>
              <a:ext uri="{FF2B5EF4-FFF2-40B4-BE49-F238E27FC236}">
                <a16:creationId xmlns:a16="http://schemas.microsoft.com/office/drawing/2014/main" id="{C4090098-DC70-4AB9-9CD9-369977E7099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404465" y="654201"/>
            <a:ext cx="747409" cy="747409"/>
          </a:xfrm>
          <a:prstGeom prst="rect">
            <a:avLst/>
          </a:prstGeom>
        </p:spPr>
      </p:pic>
      <p:grpSp>
        <p:nvGrpSpPr>
          <p:cNvPr id="19" name="Grupo 18">
            <a:extLst>
              <a:ext uri="{FF2B5EF4-FFF2-40B4-BE49-F238E27FC236}">
                <a16:creationId xmlns:a16="http://schemas.microsoft.com/office/drawing/2014/main" id="{ED979BBD-52DA-4356-BF5A-E72625250D27}"/>
              </a:ext>
            </a:extLst>
          </p:cNvPr>
          <p:cNvGrpSpPr/>
          <p:nvPr/>
        </p:nvGrpSpPr>
        <p:grpSpPr>
          <a:xfrm>
            <a:off x="0" y="2335110"/>
            <a:ext cx="3036816" cy="713100"/>
            <a:chOff x="452927" y="2980330"/>
            <a:chExt cx="2458131" cy="713100"/>
          </a:xfrm>
          <a:solidFill>
            <a:srgbClr val="92D050"/>
          </a:solidFill>
        </p:grpSpPr>
        <p:sp>
          <p:nvSpPr>
            <p:cNvPr id="17" name="Flecha: pentágono 16">
              <a:extLst>
                <a:ext uri="{FF2B5EF4-FFF2-40B4-BE49-F238E27FC236}">
                  <a16:creationId xmlns:a16="http://schemas.microsoft.com/office/drawing/2014/main" id="{BA9871CD-01CF-405A-B42D-38D649F625AA}"/>
                </a:ext>
              </a:extLst>
            </p:cNvPr>
            <p:cNvSpPr/>
            <p:nvPr/>
          </p:nvSpPr>
          <p:spPr>
            <a:xfrm>
              <a:off x="452927" y="2980330"/>
              <a:ext cx="2458131" cy="713100"/>
            </a:xfrm>
            <a:prstGeom prst="homePlat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 name="CuadroTexto 3">
              <a:extLst>
                <a:ext uri="{FF2B5EF4-FFF2-40B4-BE49-F238E27FC236}">
                  <a16:creationId xmlns:a16="http://schemas.microsoft.com/office/drawing/2014/main" id="{48847158-3465-4812-862D-CED8358A5CF7}"/>
                </a:ext>
              </a:extLst>
            </p:cNvPr>
            <p:cNvSpPr txBox="1"/>
            <p:nvPr/>
          </p:nvSpPr>
          <p:spPr>
            <a:xfrm>
              <a:off x="507250" y="3106047"/>
              <a:ext cx="2200094" cy="461665"/>
            </a:xfrm>
            <a:prstGeom prst="rect">
              <a:avLst/>
            </a:prstGeom>
            <a:grpFill/>
          </p:spPr>
          <p:txBody>
            <a:bodyPr wrap="square" rtlCol="0">
              <a:spAutoFit/>
            </a:bodyPr>
            <a:lstStyle/>
            <a:p>
              <a:r>
                <a:rPr lang="en-US" sz="2400" b="1" dirty="0">
                  <a:solidFill>
                    <a:schemeClr val="bg1"/>
                  </a:solidFill>
                  <a:latin typeface="The Hand Black" panose="03070902030502020204" pitchFamily="66" charset="0"/>
                </a:rPr>
                <a:t>Testing &amp; Integration/Deployment</a:t>
              </a:r>
              <a:endParaRPr lang="es-MX" b="1" dirty="0">
                <a:solidFill>
                  <a:schemeClr val="bg1"/>
                </a:solidFill>
                <a:latin typeface="The Hand Black" panose="03070902030502020204" pitchFamily="66" charset="0"/>
              </a:endParaRPr>
            </a:p>
          </p:txBody>
        </p:sp>
      </p:grpSp>
      <p:sp>
        <p:nvSpPr>
          <p:cNvPr id="20" name="CuadroTexto 19">
            <a:extLst>
              <a:ext uri="{FF2B5EF4-FFF2-40B4-BE49-F238E27FC236}">
                <a16:creationId xmlns:a16="http://schemas.microsoft.com/office/drawing/2014/main" id="{42811165-BEA9-4FCD-B58C-2B942A77A745}"/>
              </a:ext>
            </a:extLst>
          </p:cNvPr>
          <p:cNvSpPr txBox="1"/>
          <p:nvPr/>
        </p:nvSpPr>
        <p:spPr>
          <a:xfrm>
            <a:off x="1169505" y="4656423"/>
            <a:ext cx="8695947" cy="1200329"/>
          </a:xfrm>
          <a:prstGeom prst="rect">
            <a:avLst/>
          </a:prstGeom>
          <a:noFill/>
        </p:spPr>
        <p:txBody>
          <a:bodyPr wrap="square" rtlCol="0">
            <a:spAutoFit/>
          </a:bodyPr>
          <a:lstStyle/>
          <a:p>
            <a:pPr marL="285750" indent="-285750">
              <a:buFont typeface="Arial" panose="020B0604020202020204" pitchFamily="34" charset="0"/>
              <a:buChar char="•"/>
            </a:pPr>
            <a:r>
              <a:rPr lang="es-ES" sz="2400" dirty="0"/>
              <a:t>S</a:t>
            </a:r>
            <a:r>
              <a:rPr lang="en-US" sz="2400" dirty="0" err="1"/>
              <a:t>oftware</a:t>
            </a:r>
            <a:r>
              <a:rPr lang="en-US" sz="2400" dirty="0"/>
              <a:t> is tested thoroughly and any defects found are assigned to developers to get them fixed.</a:t>
            </a:r>
            <a:r>
              <a:rPr lang="es-ES" sz="2400" dirty="0" err="1"/>
              <a:t>kets</a:t>
            </a:r>
            <a:endParaRPr lang="es-ES" sz="2400" dirty="0"/>
          </a:p>
          <a:p>
            <a:pPr marL="285750" indent="-285750">
              <a:buFont typeface="Arial" panose="020B0604020202020204" pitchFamily="34" charset="0"/>
              <a:buChar char="•"/>
            </a:pPr>
            <a:r>
              <a:rPr lang="en-US" sz="2400" dirty="0"/>
              <a:t>Retesting, regression testing is done until the point at which the software is as per the customer’s expectation.</a:t>
            </a:r>
          </a:p>
          <a:p>
            <a:pPr marL="285750" indent="-285750">
              <a:buFont typeface="Arial" panose="020B0604020202020204" pitchFamily="34" charset="0"/>
              <a:buChar char="•"/>
            </a:pPr>
            <a:endParaRPr lang="es-ES" sz="2400" dirty="0"/>
          </a:p>
        </p:txBody>
      </p:sp>
      <p:sp>
        <p:nvSpPr>
          <p:cNvPr id="21" name="CuadroTexto 20">
            <a:extLst>
              <a:ext uri="{FF2B5EF4-FFF2-40B4-BE49-F238E27FC236}">
                <a16:creationId xmlns:a16="http://schemas.microsoft.com/office/drawing/2014/main" id="{AD46EA3C-BFA4-4048-AD18-11CCD4B00DCC}"/>
              </a:ext>
            </a:extLst>
          </p:cNvPr>
          <p:cNvSpPr txBox="1"/>
          <p:nvPr/>
        </p:nvSpPr>
        <p:spPr>
          <a:xfrm>
            <a:off x="1169506" y="3252152"/>
            <a:ext cx="9852988" cy="830997"/>
          </a:xfrm>
          <a:prstGeom prst="rect">
            <a:avLst/>
          </a:prstGeom>
          <a:noFill/>
        </p:spPr>
        <p:txBody>
          <a:bodyPr wrap="square" rtlCol="0">
            <a:spAutoFit/>
          </a:bodyPr>
          <a:lstStyle/>
          <a:p>
            <a:r>
              <a:rPr lang="en-US" sz="2400" dirty="0"/>
              <a:t>In the Test/Validate phase, several types of testing should occur, including ways to identify both functional errors and security issues. Once the product is tested, it is deployed in the production environment</a:t>
            </a:r>
            <a:endParaRPr lang="es-MX" sz="2400" dirty="0"/>
          </a:p>
        </p:txBody>
      </p:sp>
    </p:spTree>
    <p:extLst>
      <p:ext uri="{BB962C8B-B14F-4D97-AF65-F5344CB8AC3E}">
        <p14:creationId xmlns:p14="http://schemas.microsoft.com/office/powerpoint/2010/main" val="13918015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C858E28E-4FE1-4020-B2ED-B0FBDA681DF6}"/>
              </a:ext>
            </a:extLst>
          </p:cNvPr>
          <p:cNvPicPr>
            <a:picLocks noChangeAspect="1"/>
          </p:cNvPicPr>
          <p:nvPr/>
        </p:nvPicPr>
        <p:blipFill>
          <a:blip r:embed="rId2"/>
          <a:stretch>
            <a:fillRect/>
          </a:stretch>
        </p:blipFill>
        <p:spPr>
          <a:xfrm>
            <a:off x="5077476" y="2463832"/>
            <a:ext cx="5964402" cy="4531476"/>
          </a:xfrm>
          <a:prstGeom prst="rect">
            <a:avLst/>
          </a:prstGeom>
        </p:spPr>
      </p:pic>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38200" y="94982"/>
            <a:ext cx="10515600" cy="1325563"/>
          </a:xfrm>
        </p:spPr>
        <p:txBody>
          <a:bodyPr>
            <a:normAutofit/>
          </a:bodyPr>
          <a:lstStyle/>
          <a:p>
            <a:r>
              <a:rPr lang="en-CA" sz="5400" dirty="0"/>
              <a:t>Programming session 4</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70</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30273" y="596965"/>
            <a:ext cx="1531466" cy="1531466"/>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4730621" y="1420545"/>
            <a:ext cx="10640653" cy="707886"/>
          </a:xfrm>
          <a:prstGeom prst="rect">
            <a:avLst/>
          </a:prstGeom>
          <a:noFill/>
        </p:spPr>
        <p:txBody>
          <a:bodyPr wrap="square" rtlCol="0">
            <a:spAutoFit/>
          </a:bodyPr>
          <a:lstStyle/>
          <a:p>
            <a:r>
              <a:rPr lang="es-ES" sz="4000" b="1" dirty="0">
                <a:solidFill>
                  <a:srgbClr val="E06666"/>
                </a:solidFill>
                <a:latin typeface="The Serif Hand Black (Títulos)"/>
              </a:rPr>
              <a:t>Objects</a:t>
            </a:r>
            <a:r>
              <a:rPr lang="es-ES" sz="4000" b="1" dirty="0">
                <a:latin typeface="The Serif Hand Black (Títulos)"/>
              </a:rPr>
              <a:t> and </a:t>
            </a:r>
            <a:r>
              <a:rPr lang="es-ES" sz="4000" b="1" dirty="0">
                <a:solidFill>
                  <a:srgbClr val="B6D7A8"/>
                </a:solidFill>
                <a:latin typeface="The Serif Hand Black (Títulos)"/>
              </a:rPr>
              <a:t>JSON</a:t>
            </a:r>
            <a:endParaRPr lang="es-MX" sz="4000" b="1" dirty="0">
              <a:solidFill>
                <a:srgbClr val="B6D7A8"/>
              </a:solidFill>
              <a:latin typeface="The Serif Hand Black (Títulos)"/>
            </a:endParaRPr>
          </a:p>
        </p:txBody>
      </p:sp>
      <p:pic>
        <p:nvPicPr>
          <p:cNvPr id="1028" name="Picture 4" descr="Adventure Time Distant Lands&amp;#39;: BMO Ending Explained — Mr. M Identity |  TVLine">
            <a:extLst>
              <a:ext uri="{FF2B5EF4-FFF2-40B4-BE49-F238E27FC236}">
                <a16:creationId xmlns:a16="http://schemas.microsoft.com/office/drawing/2014/main" id="{20507A73-66B7-4632-A7EC-1C5F593910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290" y="3678631"/>
            <a:ext cx="2779310" cy="188275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19" name="Conector: angular 18">
            <a:extLst>
              <a:ext uri="{FF2B5EF4-FFF2-40B4-BE49-F238E27FC236}">
                <a16:creationId xmlns:a16="http://schemas.microsoft.com/office/drawing/2014/main" id="{ABCD38E6-6409-4233-8475-63048FA1D604}"/>
              </a:ext>
            </a:extLst>
          </p:cNvPr>
          <p:cNvCxnSpPr>
            <a:cxnSpLocks/>
            <a:stCxn id="1028" idx="4"/>
            <a:endCxn id="17" idx="1"/>
          </p:cNvCxnSpPr>
          <p:nvPr/>
        </p:nvCxnSpPr>
        <p:spPr>
          <a:xfrm rot="5400000" flipH="1" flipV="1">
            <a:off x="3447300" y="3931214"/>
            <a:ext cx="831819" cy="2428531"/>
          </a:xfrm>
          <a:prstGeom prst="bentConnector4">
            <a:avLst>
              <a:gd name="adj1" fmla="val -27482"/>
              <a:gd name="adj2" fmla="val 7861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CuadroTexto 30">
            <a:extLst>
              <a:ext uri="{FF2B5EF4-FFF2-40B4-BE49-F238E27FC236}">
                <a16:creationId xmlns:a16="http://schemas.microsoft.com/office/drawing/2014/main" id="{4748FEC7-E0F4-49CC-94C1-59EA7CB14F80}"/>
              </a:ext>
            </a:extLst>
          </p:cNvPr>
          <p:cNvSpPr txBox="1"/>
          <p:nvPr/>
        </p:nvSpPr>
        <p:spPr>
          <a:xfrm>
            <a:off x="2051703" y="2052674"/>
            <a:ext cx="8088594" cy="830997"/>
          </a:xfrm>
          <a:prstGeom prst="rect">
            <a:avLst/>
          </a:prstGeom>
          <a:noFill/>
        </p:spPr>
        <p:txBody>
          <a:bodyPr wrap="square">
            <a:spAutoFit/>
          </a:bodyPr>
          <a:lstStyle/>
          <a:p>
            <a:r>
              <a:rPr lang="en-US" sz="2400" dirty="0"/>
              <a:t>In JavaScript, an object is a data type that has properties. It is used to store keyed collections and more complex entities.</a:t>
            </a:r>
            <a:endParaRPr lang="es-MX" sz="2400" dirty="0"/>
          </a:p>
        </p:txBody>
      </p:sp>
    </p:spTree>
    <p:extLst>
      <p:ext uri="{BB962C8B-B14F-4D97-AF65-F5344CB8AC3E}">
        <p14:creationId xmlns:p14="http://schemas.microsoft.com/office/powerpoint/2010/main" val="10288845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C858E28E-4FE1-4020-B2ED-B0FBDA681DF6}"/>
              </a:ext>
            </a:extLst>
          </p:cNvPr>
          <p:cNvPicPr>
            <a:picLocks noChangeAspect="1"/>
          </p:cNvPicPr>
          <p:nvPr/>
        </p:nvPicPr>
        <p:blipFill>
          <a:blip r:embed="rId2"/>
          <a:stretch>
            <a:fillRect/>
          </a:stretch>
        </p:blipFill>
        <p:spPr>
          <a:xfrm>
            <a:off x="368465" y="2871808"/>
            <a:ext cx="3578383" cy="271868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38200" y="94982"/>
            <a:ext cx="10515600" cy="1325563"/>
          </a:xfrm>
        </p:spPr>
        <p:txBody>
          <a:bodyPr>
            <a:normAutofit/>
          </a:bodyPr>
          <a:lstStyle/>
          <a:p>
            <a:r>
              <a:rPr lang="en-CA" sz="5400" dirty="0"/>
              <a:t>Programming session 4</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71</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30273" y="596965"/>
            <a:ext cx="1531466" cy="1531466"/>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73080" y="365124"/>
            <a:ext cx="2056936" cy="798055"/>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4730621" y="1420545"/>
            <a:ext cx="10640653" cy="707886"/>
          </a:xfrm>
          <a:prstGeom prst="rect">
            <a:avLst/>
          </a:prstGeom>
          <a:noFill/>
        </p:spPr>
        <p:txBody>
          <a:bodyPr wrap="square" rtlCol="0">
            <a:spAutoFit/>
          </a:bodyPr>
          <a:lstStyle/>
          <a:p>
            <a:r>
              <a:rPr lang="es-ES" sz="4000" b="1" dirty="0">
                <a:solidFill>
                  <a:srgbClr val="E06666"/>
                </a:solidFill>
                <a:latin typeface="The Serif Hand Black (Títulos)"/>
              </a:rPr>
              <a:t>Objects </a:t>
            </a:r>
            <a:r>
              <a:rPr lang="es-ES" sz="4000" b="1" dirty="0" err="1">
                <a:solidFill>
                  <a:srgbClr val="E06666"/>
                </a:solidFill>
                <a:latin typeface="The Serif Hand Black (Títulos)"/>
              </a:rPr>
              <a:t>Properties</a:t>
            </a:r>
            <a:endParaRPr lang="es-MX" sz="4000" b="1" dirty="0">
              <a:solidFill>
                <a:srgbClr val="B6D7A8"/>
              </a:solidFill>
              <a:latin typeface="The Serif Hand Black (Títulos)"/>
            </a:endParaRPr>
          </a:p>
        </p:txBody>
      </p:sp>
      <p:pic>
        <p:nvPicPr>
          <p:cNvPr id="4" name="Imagen 3">
            <a:extLst>
              <a:ext uri="{FF2B5EF4-FFF2-40B4-BE49-F238E27FC236}">
                <a16:creationId xmlns:a16="http://schemas.microsoft.com/office/drawing/2014/main" id="{223A1518-7CD0-437B-9123-B523A8057B8C}"/>
              </a:ext>
            </a:extLst>
          </p:cNvPr>
          <p:cNvPicPr>
            <a:picLocks noChangeAspect="1"/>
          </p:cNvPicPr>
          <p:nvPr/>
        </p:nvPicPr>
        <p:blipFill>
          <a:blip r:embed="rId6"/>
          <a:stretch>
            <a:fillRect/>
          </a:stretch>
        </p:blipFill>
        <p:spPr>
          <a:xfrm>
            <a:off x="8901679" y="3124200"/>
            <a:ext cx="2751364" cy="2751364"/>
          </a:xfrm>
          <a:prstGeom prst="rect">
            <a:avLst/>
          </a:prstGeom>
        </p:spPr>
      </p:pic>
      <p:pic>
        <p:nvPicPr>
          <p:cNvPr id="9" name="Imagen 8">
            <a:extLst>
              <a:ext uri="{FF2B5EF4-FFF2-40B4-BE49-F238E27FC236}">
                <a16:creationId xmlns:a16="http://schemas.microsoft.com/office/drawing/2014/main" id="{12AE79C5-B482-4A94-A0BA-3EADCA08B706}"/>
              </a:ext>
            </a:extLst>
          </p:cNvPr>
          <p:cNvPicPr>
            <a:picLocks noChangeAspect="1"/>
          </p:cNvPicPr>
          <p:nvPr/>
        </p:nvPicPr>
        <p:blipFill>
          <a:blip r:embed="rId7"/>
          <a:stretch>
            <a:fillRect/>
          </a:stretch>
        </p:blipFill>
        <p:spPr>
          <a:xfrm>
            <a:off x="1752985" y="1929033"/>
            <a:ext cx="5764174" cy="4604238"/>
          </a:xfrm>
          <a:prstGeom prst="rect">
            <a:avLst/>
          </a:prstGeom>
        </p:spPr>
      </p:pic>
      <p:cxnSp>
        <p:nvCxnSpPr>
          <p:cNvPr id="16" name="Conector: angular 15">
            <a:extLst>
              <a:ext uri="{FF2B5EF4-FFF2-40B4-BE49-F238E27FC236}">
                <a16:creationId xmlns:a16="http://schemas.microsoft.com/office/drawing/2014/main" id="{54E835FC-260C-42BD-BBF4-41841E8D831E}"/>
              </a:ext>
            </a:extLst>
          </p:cNvPr>
          <p:cNvCxnSpPr>
            <a:cxnSpLocks/>
            <a:endCxn id="4" idx="1"/>
          </p:cNvCxnSpPr>
          <p:nvPr/>
        </p:nvCxnSpPr>
        <p:spPr>
          <a:xfrm flipV="1">
            <a:off x="3844212" y="4499882"/>
            <a:ext cx="5057467" cy="1034629"/>
          </a:xfrm>
          <a:prstGeom prst="bentConnector3">
            <a:avLst>
              <a:gd name="adj1" fmla="val 66235"/>
            </a:avLst>
          </a:prstGeom>
          <a:ln>
            <a:tailEnd type="triangle"/>
          </a:ln>
        </p:spPr>
        <p:style>
          <a:lnRef idx="3">
            <a:schemeClr val="accent4"/>
          </a:lnRef>
          <a:fillRef idx="0">
            <a:schemeClr val="accent4"/>
          </a:fillRef>
          <a:effectRef idx="2">
            <a:schemeClr val="accent4"/>
          </a:effectRef>
          <a:fontRef idx="minor">
            <a:schemeClr val="tx1"/>
          </a:fontRef>
        </p:style>
      </p:cxnSp>
      <p:sp>
        <p:nvSpPr>
          <p:cNvPr id="28" name="CuadroTexto 27">
            <a:extLst>
              <a:ext uri="{FF2B5EF4-FFF2-40B4-BE49-F238E27FC236}">
                <a16:creationId xmlns:a16="http://schemas.microsoft.com/office/drawing/2014/main" id="{D7394080-B695-4B37-8A82-6A820411ABB3}"/>
              </a:ext>
            </a:extLst>
          </p:cNvPr>
          <p:cNvSpPr txBox="1"/>
          <p:nvPr/>
        </p:nvSpPr>
        <p:spPr>
          <a:xfrm>
            <a:off x="2157656" y="2206356"/>
            <a:ext cx="8088594" cy="369332"/>
          </a:xfrm>
          <a:prstGeom prst="rect">
            <a:avLst/>
          </a:prstGeom>
          <a:noFill/>
        </p:spPr>
        <p:txBody>
          <a:bodyPr wrap="square">
            <a:spAutoFit/>
          </a:bodyPr>
          <a:lstStyle/>
          <a:p>
            <a:r>
              <a:rPr lang="en-US" dirty="0"/>
              <a:t>The properties of an object can be accessed using the dot notation or the bracket notation</a:t>
            </a:r>
            <a:endParaRPr lang="es-MX" dirty="0"/>
          </a:p>
        </p:txBody>
      </p:sp>
    </p:spTree>
    <p:extLst>
      <p:ext uri="{BB962C8B-B14F-4D97-AF65-F5344CB8AC3E}">
        <p14:creationId xmlns:p14="http://schemas.microsoft.com/office/powerpoint/2010/main" val="9431768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38200" y="94982"/>
            <a:ext cx="10515600" cy="1325563"/>
          </a:xfrm>
        </p:spPr>
        <p:txBody>
          <a:bodyPr>
            <a:normAutofit/>
          </a:bodyPr>
          <a:lstStyle/>
          <a:p>
            <a:r>
              <a:rPr lang="en-CA" sz="5400" dirty="0"/>
              <a:t>Programming session 4</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72</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30273" y="596965"/>
            <a:ext cx="1531466" cy="1531466"/>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4"/>
            <a:ext cx="2056936" cy="798055"/>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3850404" y="1448074"/>
            <a:ext cx="10640653" cy="707886"/>
          </a:xfrm>
          <a:prstGeom prst="rect">
            <a:avLst/>
          </a:prstGeom>
          <a:noFill/>
        </p:spPr>
        <p:txBody>
          <a:bodyPr wrap="square" rtlCol="0">
            <a:spAutoFit/>
          </a:bodyPr>
          <a:lstStyle/>
          <a:p>
            <a:r>
              <a:rPr lang="es-ES" sz="4000" b="1" dirty="0">
                <a:solidFill>
                  <a:srgbClr val="E06666"/>
                </a:solidFill>
                <a:latin typeface="The Serif Hand Black (Títulos)"/>
              </a:rPr>
              <a:t>Objects </a:t>
            </a:r>
            <a:r>
              <a:rPr lang="es-ES" sz="4000" b="1" dirty="0" err="1">
                <a:solidFill>
                  <a:srgbClr val="E06666"/>
                </a:solidFill>
                <a:latin typeface="The Serif Hand Black (Títulos)"/>
              </a:rPr>
              <a:t>Properties</a:t>
            </a:r>
            <a:r>
              <a:rPr lang="es-ES" sz="4000" b="1" dirty="0">
                <a:solidFill>
                  <a:srgbClr val="E06666"/>
                </a:solidFill>
                <a:latin typeface="The Serif Hand Black (Títulos)"/>
              </a:rPr>
              <a:t> and </a:t>
            </a:r>
            <a:r>
              <a:rPr lang="es-ES" sz="4000" b="1" dirty="0" err="1">
                <a:solidFill>
                  <a:srgbClr val="E06666"/>
                </a:solidFill>
                <a:latin typeface="The Serif Hand Black (Títulos)"/>
              </a:rPr>
              <a:t>methods</a:t>
            </a:r>
            <a:endParaRPr lang="es-MX" sz="4000" b="1" dirty="0">
              <a:solidFill>
                <a:srgbClr val="B6D7A8"/>
              </a:solidFill>
              <a:latin typeface="The Serif Hand Black (Títulos)"/>
            </a:endParaRPr>
          </a:p>
        </p:txBody>
      </p:sp>
      <p:pic>
        <p:nvPicPr>
          <p:cNvPr id="9" name="Imagen 8">
            <a:extLst>
              <a:ext uri="{FF2B5EF4-FFF2-40B4-BE49-F238E27FC236}">
                <a16:creationId xmlns:a16="http://schemas.microsoft.com/office/drawing/2014/main" id="{12AE79C5-B482-4A94-A0BA-3EADCA08B706}"/>
              </a:ext>
            </a:extLst>
          </p:cNvPr>
          <p:cNvPicPr>
            <a:picLocks noChangeAspect="1"/>
          </p:cNvPicPr>
          <p:nvPr/>
        </p:nvPicPr>
        <p:blipFill>
          <a:blip r:embed="rId5"/>
          <a:stretch>
            <a:fillRect/>
          </a:stretch>
        </p:blipFill>
        <p:spPr>
          <a:xfrm>
            <a:off x="900216" y="1934674"/>
            <a:ext cx="5764174" cy="4604238"/>
          </a:xfrm>
          <a:prstGeom prst="rect">
            <a:avLst/>
          </a:prstGeom>
        </p:spPr>
      </p:pic>
      <p:sp>
        <p:nvSpPr>
          <p:cNvPr id="18" name="CuadroTexto 17">
            <a:extLst>
              <a:ext uri="{FF2B5EF4-FFF2-40B4-BE49-F238E27FC236}">
                <a16:creationId xmlns:a16="http://schemas.microsoft.com/office/drawing/2014/main" id="{244B437F-8013-42F7-B4D7-EB39865ADB08}"/>
              </a:ext>
            </a:extLst>
          </p:cNvPr>
          <p:cNvSpPr txBox="1"/>
          <p:nvPr/>
        </p:nvSpPr>
        <p:spPr>
          <a:xfrm>
            <a:off x="6356063" y="3194037"/>
            <a:ext cx="2457657" cy="461665"/>
          </a:xfrm>
          <a:prstGeom prst="rect">
            <a:avLst/>
          </a:prstGeom>
          <a:noFill/>
        </p:spPr>
        <p:txBody>
          <a:bodyPr wrap="square">
            <a:spAutoFit/>
          </a:bodyPr>
          <a:lstStyle/>
          <a:p>
            <a:r>
              <a:rPr lang="en-US" sz="2400" dirty="0">
                <a:effectLst>
                  <a:outerShdw blurRad="38100" dist="38100" dir="2700000" algn="tl">
                    <a:srgbClr val="000000">
                      <a:alpha val="43137"/>
                    </a:srgbClr>
                  </a:outerShdw>
                </a:effectLst>
              </a:rPr>
              <a:t>The properties of an object. </a:t>
            </a:r>
            <a:endParaRPr lang="es-MX" sz="2400" dirty="0">
              <a:effectLst>
                <a:outerShdw blurRad="38100" dist="38100" dir="2700000" algn="tl">
                  <a:srgbClr val="000000">
                    <a:alpha val="43137"/>
                  </a:srgbClr>
                </a:outerShdw>
              </a:effectLst>
            </a:endParaRPr>
          </a:p>
        </p:txBody>
      </p:sp>
      <p:sp>
        <p:nvSpPr>
          <p:cNvPr id="21" name="CuadroTexto 20">
            <a:extLst>
              <a:ext uri="{FF2B5EF4-FFF2-40B4-BE49-F238E27FC236}">
                <a16:creationId xmlns:a16="http://schemas.microsoft.com/office/drawing/2014/main" id="{FA90B566-8768-40E9-9A62-C34E50E16DAB}"/>
              </a:ext>
            </a:extLst>
          </p:cNvPr>
          <p:cNvSpPr txBox="1"/>
          <p:nvPr/>
        </p:nvSpPr>
        <p:spPr>
          <a:xfrm>
            <a:off x="6643810" y="3818530"/>
            <a:ext cx="5548190" cy="461665"/>
          </a:xfrm>
          <a:prstGeom prst="rect">
            <a:avLst/>
          </a:prstGeom>
          <a:noFill/>
        </p:spPr>
        <p:txBody>
          <a:bodyPr wrap="square">
            <a:spAutoFit/>
          </a:bodyPr>
          <a:lstStyle/>
          <a:p>
            <a:r>
              <a:rPr lang="en-US" sz="2400" dirty="0">
                <a:effectLst>
                  <a:outerShdw blurRad="38100" dist="38100" dir="2700000" algn="tl">
                    <a:srgbClr val="000000">
                      <a:alpha val="43137"/>
                    </a:srgbClr>
                  </a:outerShdw>
                </a:effectLst>
              </a:rPr>
              <a:t>A function that is defined as a property of an object is called a method.</a:t>
            </a:r>
            <a:endParaRPr lang="es-MX" sz="2400" dirty="0">
              <a:effectLst>
                <a:outerShdw blurRad="38100" dist="38100" dir="2700000" algn="tl">
                  <a:srgbClr val="000000">
                    <a:alpha val="43137"/>
                  </a:srgbClr>
                </a:outerShdw>
              </a:effectLst>
            </a:endParaRPr>
          </a:p>
        </p:txBody>
      </p:sp>
      <p:sp>
        <p:nvSpPr>
          <p:cNvPr id="27" name="CuadroTexto 26">
            <a:extLst>
              <a:ext uri="{FF2B5EF4-FFF2-40B4-BE49-F238E27FC236}">
                <a16:creationId xmlns:a16="http://schemas.microsoft.com/office/drawing/2014/main" id="{B7DDAB13-29FF-4359-9813-1D9B07F5A31A}"/>
              </a:ext>
            </a:extLst>
          </p:cNvPr>
          <p:cNvSpPr txBox="1"/>
          <p:nvPr/>
        </p:nvSpPr>
        <p:spPr>
          <a:xfrm>
            <a:off x="6907138" y="4462947"/>
            <a:ext cx="4749326" cy="461665"/>
          </a:xfrm>
          <a:prstGeom prst="rect">
            <a:avLst/>
          </a:prstGeom>
          <a:noFill/>
        </p:spPr>
        <p:txBody>
          <a:bodyPr wrap="square">
            <a:spAutoFit/>
          </a:bodyPr>
          <a:lstStyle/>
          <a:p>
            <a:r>
              <a:rPr lang="en-US" sz="2400" dirty="0">
                <a:effectLst>
                  <a:outerShdw blurRad="38100" dist="38100" dir="2700000" algn="tl">
                    <a:srgbClr val="000000">
                      <a:alpha val="43137"/>
                    </a:srgbClr>
                  </a:outerShdw>
                </a:effectLst>
              </a:rPr>
              <a:t>An object inherits from at least one other object.</a:t>
            </a:r>
            <a:endParaRPr lang="es-MX" sz="2400" dirty="0">
              <a:effectLst>
                <a:outerShdw blurRad="38100" dist="38100" dir="2700000" algn="tl">
                  <a:srgbClr val="000000">
                    <a:alpha val="43137"/>
                  </a:srgbClr>
                </a:outerShdw>
              </a:effectLst>
            </a:endParaRPr>
          </a:p>
        </p:txBody>
      </p:sp>
      <p:cxnSp>
        <p:nvCxnSpPr>
          <p:cNvPr id="38" name="Conector recto de flecha 37">
            <a:extLst>
              <a:ext uri="{FF2B5EF4-FFF2-40B4-BE49-F238E27FC236}">
                <a16:creationId xmlns:a16="http://schemas.microsoft.com/office/drawing/2014/main" id="{A46DAEAD-043E-4DC0-950A-4697587D00B5}"/>
              </a:ext>
            </a:extLst>
          </p:cNvPr>
          <p:cNvCxnSpPr>
            <a:stCxn id="18" idx="1"/>
          </p:cNvCxnSpPr>
          <p:nvPr/>
        </p:nvCxnSpPr>
        <p:spPr>
          <a:xfrm flipH="1">
            <a:off x="3310607" y="3424870"/>
            <a:ext cx="3045456" cy="113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0" name="Conector recto de flecha 39">
            <a:extLst>
              <a:ext uri="{FF2B5EF4-FFF2-40B4-BE49-F238E27FC236}">
                <a16:creationId xmlns:a16="http://schemas.microsoft.com/office/drawing/2014/main" id="{2FB82D7E-54C0-4851-8387-C34D844F42D1}"/>
              </a:ext>
            </a:extLst>
          </p:cNvPr>
          <p:cNvCxnSpPr/>
          <p:nvPr/>
        </p:nvCxnSpPr>
        <p:spPr>
          <a:xfrm flipH="1">
            <a:off x="4730621" y="3424869"/>
            <a:ext cx="1625442" cy="3181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Conector recto de flecha 41">
            <a:extLst>
              <a:ext uri="{FF2B5EF4-FFF2-40B4-BE49-F238E27FC236}">
                <a16:creationId xmlns:a16="http://schemas.microsoft.com/office/drawing/2014/main" id="{F635EE44-D8F0-4C47-A5F1-2195458B6815}"/>
              </a:ext>
            </a:extLst>
          </p:cNvPr>
          <p:cNvCxnSpPr/>
          <p:nvPr/>
        </p:nvCxnSpPr>
        <p:spPr>
          <a:xfrm flipH="1">
            <a:off x="5657316" y="3424869"/>
            <a:ext cx="698747" cy="47201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3" name="Cerrar llave 42">
            <a:extLst>
              <a:ext uri="{FF2B5EF4-FFF2-40B4-BE49-F238E27FC236}">
                <a16:creationId xmlns:a16="http://schemas.microsoft.com/office/drawing/2014/main" id="{6666BED7-C5C7-4809-B8EC-9C87E1D50D16}"/>
              </a:ext>
            </a:extLst>
          </p:cNvPr>
          <p:cNvSpPr/>
          <p:nvPr/>
        </p:nvSpPr>
        <p:spPr>
          <a:xfrm>
            <a:off x="5342515" y="4093249"/>
            <a:ext cx="401653" cy="1150285"/>
          </a:xfrm>
          <a:prstGeom prst="rightBrace">
            <a:avLst/>
          </a:prstGeom>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s-MX"/>
          </a:p>
        </p:txBody>
      </p:sp>
      <p:cxnSp>
        <p:nvCxnSpPr>
          <p:cNvPr id="47" name="Conector recto de flecha 46">
            <a:extLst>
              <a:ext uri="{FF2B5EF4-FFF2-40B4-BE49-F238E27FC236}">
                <a16:creationId xmlns:a16="http://schemas.microsoft.com/office/drawing/2014/main" id="{54064744-069B-4D7E-9A85-0D79B9015BB5}"/>
              </a:ext>
            </a:extLst>
          </p:cNvPr>
          <p:cNvCxnSpPr>
            <a:stCxn id="27" idx="1"/>
          </p:cNvCxnSpPr>
          <p:nvPr/>
        </p:nvCxnSpPr>
        <p:spPr>
          <a:xfrm flipH="1" flipV="1">
            <a:off x="5828232" y="4668391"/>
            <a:ext cx="1078906" cy="2538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794359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38200" y="94982"/>
            <a:ext cx="10515600" cy="1325563"/>
          </a:xfrm>
        </p:spPr>
        <p:txBody>
          <a:bodyPr>
            <a:normAutofit/>
          </a:bodyPr>
          <a:lstStyle/>
          <a:p>
            <a:r>
              <a:rPr lang="en-CA" sz="5400" dirty="0"/>
              <a:t>Programming session 4</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73</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30273" y="596965"/>
            <a:ext cx="1531466" cy="1531466"/>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4"/>
            <a:ext cx="2056936" cy="798055"/>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4730621" y="1420545"/>
            <a:ext cx="10640653" cy="707886"/>
          </a:xfrm>
          <a:prstGeom prst="rect">
            <a:avLst/>
          </a:prstGeom>
          <a:noFill/>
        </p:spPr>
        <p:txBody>
          <a:bodyPr wrap="square" rtlCol="0">
            <a:spAutoFit/>
          </a:bodyPr>
          <a:lstStyle/>
          <a:p>
            <a:r>
              <a:rPr lang="es-ES" sz="4000" b="1" dirty="0">
                <a:solidFill>
                  <a:srgbClr val="E06666"/>
                </a:solidFill>
                <a:latin typeface="The Serif Hand Black (Títulos)"/>
              </a:rPr>
              <a:t>Objects </a:t>
            </a:r>
            <a:r>
              <a:rPr lang="es-ES" sz="4000" b="1" dirty="0" err="1">
                <a:solidFill>
                  <a:srgbClr val="E06666"/>
                </a:solidFill>
                <a:latin typeface="The Serif Hand Black (Títulos)"/>
              </a:rPr>
              <a:t>Considerations</a:t>
            </a:r>
            <a:endParaRPr lang="es-MX" sz="4000" b="1" dirty="0">
              <a:solidFill>
                <a:srgbClr val="B6D7A8"/>
              </a:solidFill>
              <a:latin typeface="The Serif Hand Black (Títulos)"/>
            </a:endParaRPr>
          </a:p>
        </p:txBody>
      </p:sp>
      <p:pic>
        <p:nvPicPr>
          <p:cNvPr id="4" name="Imagen 3">
            <a:extLst>
              <a:ext uri="{FF2B5EF4-FFF2-40B4-BE49-F238E27FC236}">
                <a16:creationId xmlns:a16="http://schemas.microsoft.com/office/drawing/2014/main" id="{679E058C-CCB9-4B88-B253-0BB1ADA698D8}"/>
              </a:ext>
            </a:extLst>
          </p:cNvPr>
          <p:cNvPicPr>
            <a:picLocks noChangeAspect="1"/>
          </p:cNvPicPr>
          <p:nvPr/>
        </p:nvPicPr>
        <p:blipFill>
          <a:blip r:embed="rId5"/>
          <a:stretch>
            <a:fillRect/>
          </a:stretch>
        </p:blipFill>
        <p:spPr>
          <a:xfrm>
            <a:off x="1871049" y="2453261"/>
            <a:ext cx="8449901" cy="3866296"/>
          </a:xfrm>
          <a:prstGeom prst="rect">
            <a:avLst/>
          </a:prstGeom>
        </p:spPr>
      </p:pic>
    </p:spTree>
    <p:extLst>
      <p:ext uri="{BB962C8B-B14F-4D97-AF65-F5344CB8AC3E}">
        <p14:creationId xmlns:p14="http://schemas.microsoft.com/office/powerpoint/2010/main" val="1603669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38200" y="94982"/>
            <a:ext cx="10515600" cy="1325563"/>
          </a:xfrm>
        </p:spPr>
        <p:txBody>
          <a:bodyPr>
            <a:normAutofit/>
          </a:bodyPr>
          <a:lstStyle/>
          <a:p>
            <a:r>
              <a:rPr lang="en-CA" sz="5400" dirty="0"/>
              <a:t>Programming session 4</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74</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30273" y="596965"/>
            <a:ext cx="1531466" cy="1531466"/>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4"/>
            <a:ext cx="2056936" cy="798055"/>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4730621" y="1420545"/>
            <a:ext cx="10640653" cy="707886"/>
          </a:xfrm>
          <a:prstGeom prst="rect">
            <a:avLst/>
          </a:prstGeom>
          <a:noFill/>
        </p:spPr>
        <p:txBody>
          <a:bodyPr wrap="square" rtlCol="0">
            <a:spAutoFit/>
          </a:bodyPr>
          <a:lstStyle/>
          <a:p>
            <a:r>
              <a:rPr lang="es-ES" sz="4000" b="1" dirty="0" err="1">
                <a:solidFill>
                  <a:srgbClr val="E06666"/>
                </a:solidFill>
                <a:latin typeface="The Serif Hand Black (Títulos)"/>
              </a:rPr>
              <a:t>Creating</a:t>
            </a:r>
            <a:r>
              <a:rPr lang="es-ES" sz="4000" b="1" dirty="0">
                <a:solidFill>
                  <a:srgbClr val="E06666"/>
                </a:solidFill>
                <a:latin typeface="The Serif Hand Black (Títulos)"/>
              </a:rPr>
              <a:t> </a:t>
            </a:r>
            <a:r>
              <a:rPr lang="es-ES" sz="4000" b="1" dirty="0" err="1">
                <a:solidFill>
                  <a:srgbClr val="E06666"/>
                </a:solidFill>
                <a:latin typeface="The Serif Hand Black (Títulos)"/>
              </a:rPr>
              <a:t>ObjectS</a:t>
            </a:r>
            <a:endParaRPr lang="es-MX" sz="4000" b="1" dirty="0">
              <a:solidFill>
                <a:srgbClr val="B6D7A8"/>
              </a:solidFill>
              <a:latin typeface="The Serif Hand Black (Títulos)"/>
            </a:endParaRPr>
          </a:p>
        </p:txBody>
      </p:sp>
      <p:sp>
        <p:nvSpPr>
          <p:cNvPr id="14" name="CuadroTexto 13">
            <a:extLst>
              <a:ext uri="{FF2B5EF4-FFF2-40B4-BE49-F238E27FC236}">
                <a16:creationId xmlns:a16="http://schemas.microsoft.com/office/drawing/2014/main" id="{2255143B-1B4C-4E92-97BD-CFB3E67E670E}"/>
              </a:ext>
            </a:extLst>
          </p:cNvPr>
          <p:cNvSpPr txBox="1"/>
          <p:nvPr/>
        </p:nvSpPr>
        <p:spPr>
          <a:xfrm>
            <a:off x="930261" y="2128431"/>
            <a:ext cx="10640652" cy="461665"/>
          </a:xfrm>
          <a:prstGeom prst="rect">
            <a:avLst/>
          </a:prstGeom>
          <a:noFill/>
        </p:spPr>
        <p:txBody>
          <a:bodyPr wrap="square">
            <a:spAutoFit/>
          </a:bodyPr>
          <a:lstStyle/>
          <a:p>
            <a:r>
              <a:rPr lang="en-US" sz="2400" dirty="0"/>
              <a:t>An object can be created using the Object() constructor.</a:t>
            </a:r>
            <a:endParaRPr lang="es-MX" sz="2400" dirty="0"/>
          </a:p>
        </p:txBody>
      </p:sp>
      <p:pic>
        <p:nvPicPr>
          <p:cNvPr id="17" name="Imagen 16">
            <a:extLst>
              <a:ext uri="{FF2B5EF4-FFF2-40B4-BE49-F238E27FC236}">
                <a16:creationId xmlns:a16="http://schemas.microsoft.com/office/drawing/2014/main" id="{EC949083-B909-442B-B7E5-0A1A889F0DEC}"/>
              </a:ext>
            </a:extLst>
          </p:cNvPr>
          <p:cNvPicPr>
            <a:picLocks noChangeAspect="1"/>
          </p:cNvPicPr>
          <p:nvPr/>
        </p:nvPicPr>
        <p:blipFill>
          <a:blip r:embed="rId5"/>
          <a:stretch>
            <a:fillRect/>
          </a:stretch>
        </p:blipFill>
        <p:spPr>
          <a:xfrm>
            <a:off x="3190107" y="2187858"/>
            <a:ext cx="5811785" cy="4274276"/>
          </a:xfrm>
          <a:prstGeom prst="rect">
            <a:avLst/>
          </a:prstGeom>
        </p:spPr>
      </p:pic>
    </p:spTree>
    <p:extLst>
      <p:ext uri="{BB962C8B-B14F-4D97-AF65-F5344CB8AC3E}">
        <p14:creationId xmlns:p14="http://schemas.microsoft.com/office/powerpoint/2010/main" val="24477316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38200" y="94982"/>
            <a:ext cx="10515600" cy="1325563"/>
          </a:xfrm>
        </p:spPr>
        <p:txBody>
          <a:bodyPr>
            <a:normAutofit/>
          </a:bodyPr>
          <a:lstStyle/>
          <a:p>
            <a:r>
              <a:rPr lang="en-CA" sz="5400" dirty="0"/>
              <a:t>Programming session 4</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75</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30273" y="596965"/>
            <a:ext cx="1531466" cy="1531466"/>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4"/>
            <a:ext cx="2056936" cy="798055"/>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4730621" y="1420545"/>
            <a:ext cx="10640653" cy="707886"/>
          </a:xfrm>
          <a:prstGeom prst="rect">
            <a:avLst/>
          </a:prstGeom>
          <a:noFill/>
        </p:spPr>
        <p:txBody>
          <a:bodyPr wrap="square" rtlCol="0">
            <a:spAutoFit/>
          </a:bodyPr>
          <a:lstStyle/>
          <a:p>
            <a:r>
              <a:rPr lang="es-ES" sz="4000" b="1" dirty="0" err="1">
                <a:solidFill>
                  <a:srgbClr val="E06666"/>
                </a:solidFill>
                <a:latin typeface="The Serif Hand Black (Títulos)"/>
              </a:rPr>
              <a:t>Creating</a:t>
            </a:r>
            <a:r>
              <a:rPr lang="es-ES" sz="4000" b="1" dirty="0">
                <a:solidFill>
                  <a:srgbClr val="E06666"/>
                </a:solidFill>
                <a:latin typeface="The Serif Hand Black (Títulos)"/>
              </a:rPr>
              <a:t> </a:t>
            </a:r>
            <a:r>
              <a:rPr lang="es-ES" sz="4000" b="1" dirty="0" err="1">
                <a:solidFill>
                  <a:srgbClr val="E06666"/>
                </a:solidFill>
                <a:latin typeface="The Serif Hand Black (Títulos)"/>
              </a:rPr>
              <a:t>ObjectS</a:t>
            </a:r>
            <a:endParaRPr lang="es-MX" sz="4000" b="1" dirty="0">
              <a:solidFill>
                <a:srgbClr val="B6D7A8"/>
              </a:solidFill>
              <a:latin typeface="The Serif Hand Black (Títulos)"/>
            </a:endParaRPr>
          </a:p>
        </p:txBody>
      </p:sp>
      <p:sp>
        <p:nvSpPr>
          <p:cNvPr id="14" name="CuadroTexto 13">
            <a:extLst>
              <a:ext uri="{FF2B5EF4-FFF2-40B4-BE49-F238E27FC236}">
                <a16:creationId xmlns:a16="http://schemas.microsoft.com/office/drawing/2014/main" id="{2255143B-1B4C-4E92-97BD-CFB3E67E670E}"/>
              </a:ext>
            </a:extLst>
          </p:cNvPr>
          <p:cNvSpPr txBox="1"/>
          <p:nvPr/>
        </p:nvSpPr>
        <p:spPr>
          <a:xfrm>
            <a:off x="930261" y="2128431"/>
            <a:ext cx="10640652" cy="461665"/>
          </a:xfrm>
          <a:prstGeom prst="rect">
            <a:avLst/>
          </a:prstGeom>
          <a:noFill/>
        </p:spPr>
        <p:txBody>
          <a:bodyPr wrap="square">
            <a:spAutoFit/>
          </a:bodyPr>
          <a:lstStyle/>
          <a:p>
            <a:r>
              <a:rPr lang="en-US" sz="2400" dirty="0"/>
              <a:t>The object initializer (also called the object literal syntax)</a:t>
            </a:r>
            <a:endParaRPr lang="es-MX" sz="2400" dirty="0"/>
          </a:p>
        </p:txBody>
      </p:sp>
      <p:pic>
        <p:nvPicPr>
          <p:cNvPr id="4" name="Imagen 3">
            <a:extLst>
              <a:ext uri="{FF2B5EF4-FFF2-40B4-BE49-F238E27FC236}">
                <a16:creationId xmlns:a16="http://schemas.microsoft.com/office/drawing/2014/main" id="{3BB44EE4-0734-4D06-9757-1BC82DFAB4D7}"/>
              </a:ext>
            </a:extLst>
          </p:cNvPr>
          <p:cNvPicPr>
            <a:picLocks noChangeAspect="1"/>
          </p:cNvPicPr>
          <p:nvPr/>
        </p:nvPicPr>
        <p:blipFill>
          <a:blip r:embed="rId5"/>
          <a:stretch>
            <a:fillRect/>
          </a:stretch>
        </p:blipFill>
        <p:spPr>
          <a:xfrm>
            <a:off x="3466161" y="2080861"/>
            <a:ext cx="5259678" cy="4777139"/>
          </a:xfrm>
          <a:prstGeom prst="rect">
            <a:avLst/>
          </a:prstGeom>
        </p:spPr>
      </p:pic>
    </p:spTree>
    <p:extLst>
      <p:ext uri="{BB962C8B-B14F-4D97-AF65-F5344CB8AC3E}">
        <p14:creationId xmlns:p14="http://schemas.microsoft.com/office/powerpoint/2010/main" val="16798625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38200" y="94982"/>
            <a:ext cx="10515600" cy="1325563"/>
          </a:xfrm>
        </p:spPr>
        <p:txBody>
          <a:bodyPr>
            <a:normAutofit/>
          </a:bodyPr>
          <a:lstStyle/>
          <a:p>
            <a:r>
              <a:rPr lang="en-CA" sz="5400" dirty="0"/>
              <a:t>Programming session 4</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76</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30273" y="596965"/>
            <a:ext cx="1531466" cy="1531466"/>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4"/>
            <a:ext cx="2056936" cy="798055"/>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4730621" y="1420545"/>
            <a:ext cx="10640653" cy="707886"/>
          </a:xfrm>
          <a:prstGeom prst="rect">
            <a:avLst/>
          </a:prstGeom>
          <a:noFill/>
        </p:spPr>
        <p:txBody>
          <a:bodyPr wrap="square" rtlCol="0">
            <a:spAutoFit/>
          </a:bodyPr>
          <a:lstStyle/>
          <a:p>
            <a:r>
              <a:rPr lang="es-ES" sz="4000" b="1" dirty="0" err="1">
                <a:solidFill>
                  <a:srgbClr val="E06666"/>
                </a:solidFill>
                <a:latin typeface="The Serif Hand Black (Títulos)"/>
              </a:rPr>
              <a:t>Creating</a:t>
            </a:r>
            <a:r>
              <a:rPr lang="es-ES" sz="4000" b="1" dirty="0">
                <a:solidFill>
                  <a:srgbClr val="E06666"/>
                </a:solidFill>
                <a:latin typeface="The Serif Hand Black (Títulos)"/>
              </a:rPr>
              <a:t> </a:t>
            </a:r>
            <a:r>
              <a:rPr lang="es-ES" sz="4000" b="1" dirty="0" err="1">
                <a:solidFill>
                  <a:srgbClr val="E06666"/>
                </a:solidFill>
                <a:latin typeface="The Serif Hand Black (Títulos)"/>
              </a:rPr>
              <a:t>ObjectS</a:t>
            </a:r>
            <a:endParaRPr lang="es-MX" sz="4000" b="1" dirty="0">
              <a:solidFill>
                <a:srgbClr val="B6D7A8"/>
              </a:solidFill>
              <a:latin typeface="The Serif Hand Black (Títulos)"/>
            </a:endParaRPr>
          </a:p>
        </p:txBody>
      </p:sp>
      <p:sp>
        <p:nvSpPr>
          <p:cNvPr id="14" name="CuadroTexto 13">
            <a:extLst>
              <a:ext uri="{FF2B5EF4-FFF2-40B4-BE49-F238E27FC236}">
                <a16:creationId xmlns:a16="http://schemas.microsoft.com/office/drawing/2014/main" id="{2255143B-1B4C-4E92-97BD-CFB3E67E670E}"/>
              </a:ext>
            </a:extLst>
          </p:cNvPr>
          <p:cNvSpPr txBox="1"/>
          <p:nvPr/>
        </p:nvSpPr>
        <p:spPr>
          <a:xfrm>
            <a:off x="930261" y="2128431"/>
            <a:ext cx="10640652" cy="461665"/>
          </a:xfrm>
          <a:prstGeom prst="rect">
            <a:avLst/>
          </a:prstGeom>
          <a:noFill/>
        </p:spPr>
        <p:txBody>
          <a:bodyPr wrap="square">
            <a:spAutoFit/>
          </a:bodyPr>
          <a:lstStyle/>
          <a:p>
            <a:r>
              <a:rPr lang="en-US" sz="2400" dirty="0" err="1"/>
              <a:t>Object.create</a:t>
            </a:r>
            <a:r>
              <a:rPr lang="en-US" sz="2400" dirty="0"/>
              <a:t>() method.</a:t>
            </a:r>
            <a:endParaRPr lang="es-MX" sz="2400" dirty="0"/>
          </a:p>
        </p:txBody>
      </p:sp>
      <p:pic>
        <p:nvPicPr>
          <p:cNvPr id="5" name="Imagen 4">
            <a:extLst>
              <a:ext uri="{FF2B5EF4-FFF2-40B4-BE49-F238E27FC236}">
                <a16:creationId xmlns:a16="http://schemas.microsoft.com/office/drawing/2014/main" id="{CFEE3B8D-FFEF-4649-BE48-F64E17A99986}"/>
              </a:ext>
            </a:extLst>
          </p:cNvPr>
          <p:cNvPicPr>
            <a:picLocks noChangeAspect="1"/>
          </p:cNvPicPr>
          <p:nvPr/>
        </p:nvPicPr>
        <p:blipFill>
          <a:blip r:embed="rId5"/>
          <a:stretch>
            <a:fillRect/>
          </a:stretch>
        </p:blipFill>
        <p:spPr>
          <a:xfrm>
            <a:off x="1694906" y="1774488"/>
            <a:ext cx="8801100" cy="5295900"/>
          </a:xfrm>
          <a:prstGeom prst="rect">
            <a:avLst/>
          </a:prstGeom>
        </p:spPr>
      </p:pic>
    </p:spTree>
    <p:extLst>
      <p:ext uri="{BB962C8B-B14F-4D97-AF65-F5344CB8AC3E}">
        <p14:creationId xmlns:p14="http://schemas.microsoft.com/office/powerpoint/2010/main" val="37751530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38200" y="94982"/>
            <a:ext cx="10515600" cy="1325563"/>
          </a:xfrm>
        </p:spPr>
        <p:txBody>
          <a:bodyPr>
            <a:normAutofit/>
          </a:bodyPr>
          <a:lstStyle/>
          <a:p>
            <a:r>
              <a:rPr lang="en-CA" sz="5400" dirty="0"/>
              <a:t>Programming session 4</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77</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30273" y="596965"/>
            <a:ext cx="1531466" cy="1531466"/>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4"/>
            <a:ext cx="2056936" cy="798055"/>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4730621" y="1420545"/>
            <a:ext cx="10640653" cy="707886"/>
          </a:xfrm>
          <a:prstGeom prst="rect">
            <a:avLst/>
          </a:prstGeom>
          <a:noFill/>
        </p:spPr>
        <p:txBody>
          <a:bodyPr wrap="square" rtlCol="0">
            <a:spAutoFit/>
          </a:bodyPr>
          <a:lstStyle/>
          <a:p>
            <a:r>
              <a:rPr lang="es-ES" sz="4000" b="1" dirty="0" err="1">
                <a:solidFill>
                  <a:srgbClr val="E06666"/>
                </a:solidFill>
                <a:latin typeface="The Serif Hand Black (Títulos)"/>
              </a:rPr>
              <a:t>Object</a:t>
            </a:r>
            <a:r>
              <a:rPr lang="es-ES" sz="4000" b="1" dirty="0">
                <a:solidFill>
                  <a:srgbClr val="E06666"/>
                </a:solidFill>
                <a:latin typeface="The Serif Hand Black (Títulos)"/>
              </a:rPr>
              <a:t> </a:t>
            </a:r>
            <a:r>
              <a:rPr lang="es-ES" sz="4000" b="1" dirty="0" err="1">
                <a:solidFill>
                  <a:srgbClr val="E06666"/>
                </a:solidFill>
                <a:latin typeface="The Serif Hand Black (Títulos)"/>
              </a:rPr>
              <a:t>Properties</a:t>
            </a:r>
            <a:endParaRPr lang="es-MX" sz="4000" b="1" dirty="0">
              <a:solidFill>
                <a:srgbClr val="B6D7A8"/>
              </a:solidFill>
              <a:latin typeface="The Serif Hand Black (Títulos)"/>
            </a:endParaRPr>
          </a:p>
        </p:txBody>
      </p:sp>
      <p:pic>
        <p:nvPicPr>
          <p:cNvPr id="4" name="Imagen 3">
            <a:extLst>
              <a:ext uri="{FF2B5EF4-FFF2-40B4-BE49-F238E27FC236}">
                <a16:creationId xmlns:a16="http://schemas.microsoft.com/office/drawing/2014/main" id="{7F5DB987-1ECD-4654-A987-2CFCAB02512F}"/>
              </a:ext>
            </a:extLst>
          </p:cNvPr>
          <p:cNvPicPr>
            <a:picLocks noChangeAspect="1"/>
          </p:cNvPicPr>
          <p:nvPr/>
        </p:nvPicPr>
        <p:blipFill>
          <a:blip r:embed="rId5"/>
          <a:stretch>
            <a:fillRect/>
          </a:stretch>
        </p:blipFill>
        <p:spPr>
          <a:xfrm>
            <a:off x="1782599" y="2485105"/>
            <a:ext cx="8626801" cy="3064050"/>
          </a:xfrm>
          <a:prstGeom prst="rect">
            <a:avLst/>
          </a:prstGeom>
        </p:spPr>
      </p:pic>
    </p:spTree>
    <p:extLst>
      <p:ext uri="{BB962C8B-B14F-4D97-AF65-F5344CB8AC3E}">
        <p14:creationId xmlns:p14="http://schemas.microsoft.com/office/powerpoint/2010/main" val="36158133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38200" y="94982"/>
            <a:ext cx="10515600" cy="1325563"/>
          </a:xfrm>
        </p:spPr>
        <p:txBody>
          <a:bodyPr>
            <a:normAutofit/>
          </a:bodyPr>
          <a:lstStyle/>
          <a:p>
            <a:r>
              <a:rPr lang="en-CA" sz="5400" dirty="0"/>
              <a:t>Programming session 4</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78</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30273" y="596965"/>
            <a:ext cx="1531466" cy="1531466"/>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4"/>
            <a:ext cx="2056936" cy="798055"/>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3807675" y="1431034"/>
            <a:ext cx="10640653" cy="707886"/>
          </a:xfrm>
          <a:prstGeom prst="rect">
            <a:avLst/>
          </a:prstGeom>
          <a:noFill/>
        </p:spPr>
        <p:txBody>
          <a:bodyPr wrap="square" rtlCol="0">
            <a:spAutoFit/>
          </a:bodyPr>
          <a:lstStyle/>
          <a:p>
            <a:r>
              <a:rPr lang="en-US" sz="4000" b="1" dirty="0">
                <a:solidFill>
                  <a:srgbClr val="E06666"/>
                </a:solidFill>
                <a:latin typeface="The Serif Hand Black (Títulos)"/>
              </a:rPr>
              <a:t>Enumerating Object Properties</a:t>
            </a:r>
            <a:endParaRPr lang="es-MX" sz="4000" b="1" dirty="0">
              <a:solidFill>
                <a:srgbClr val="B6D7A8"/>
              </a:solidFill>
              <a:latin typeface="The Serif Hand Black (Títulos)"/>
            </a:endParaRPr>
          </a:p>
        </p:txBody>
      </p:sp>
      <p:sp>
        <p:nvSpPr>
          <p:cNvPr id="14" name="CuadroTexto 13">
            <a:extLst>
              <a:ext uri="{FF2B5EF4-FFF2-40B4-BE49-F238E27FC236}">
                <a16:creationId xmlns:a16="http://schemas.microsoft.com/office/drawing/2014/main" id="{B295EFFE-D912-4FF6-94E7-5F3B3D9B97D3}"/>
              </a:ext>
            </a:extLst>
          </p:cNvPr>
          <p:cNvSpPr txBox="1"/>
          <p:nvPr/>
        </p:nvSpPr>
        <p:spPr>
          <a:xfrm>
            <a:off x="1352372" y="2149409"/>
            <a:ext cx="7627120" cy="523220"/>
          </a:xfrm>
          <a:prstGeom prst="rect">
            <a:avLst/>
          </a:prstGeom>
          <a:noFill/>
        </p:spPr>
        <p:txBody>
          <a:bodyPr wrap="square">
            <a:spAutoFit/>
          </a:bodyPr>
          <a:lstStyle/>
          <a:p>
            <a:r>
              <a:rPr lang="en-US" sz="2800" dirty="0"/>
              <a:t>There are three ways of listing/traversing the properties of an object.</a:t>
            </a:r>
            <a:endParaRPr lang="es-MX" sz="2800" dirty="0"/>
          </a:p>
        </p:txBody>
      </p:sp>
      <p:pic>
        <p:nvPicPr>
          <p:cNvPr id="15" name="Imagen 14">
            <a:extLst>
              <a:ext uri="{FF2B5EF4-FFF2-40B4-BE49-F238E27FC236}">
                <a16:creationId xmlns:a16="http://schemas.microsoft.com/office/drawing/2014/main" id="{FC4D426E-ED46-4C2C-AAC2-186AAF289A6A}"/>
              </a:ext>
            </a:extLst>
          </p:cNvPr>
          <p:cNvPicPr>
            <a:picLocks noChangeAspect="1"/>
          </p:cNvPicPr>
          <p:nvPr/>
        </p:nvPicPr>
        <p:blipFill>
          <a:blip r:embed="rId5"/>
          <a:stretch>
            <a:fillRect/>
          </a:stretch>
        </p:blipFill>
        <p:spPr>
          <a:xfrm>
            <a:off x="1503702" y="2857295"/>
            <a:ext cx="9184596" cy="3180426"/>
          </a:xfrm>
          <a:prstGeom prst="rect">
            <a:avLst/>
          </a:prstGeom>
        </p:spPr>
      </p:pic>
    </p:spTree>
    <p:extLst>
      <p:ext uri="{BB962C8B-B14F-4D97-AF65-F5344CB8AC3E}">
        <p14:creationId xmlns:p14="http://schemas.microsoft.com/office/powerpoint/2010/main" val="2273561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38200" y="94982"/>
            <a:ext cx="10515600" cy="1325563"/>
          </a:xfrm>
        </p:spPr>
        <p:txBody>
          <a:bodyPr>
            <a:normAutofit/>
          </a:bodyPr>
          <a:lstStyle/>
          <a:p>
            <a:r>
              <a:rPr lang="en-CA" sz="5400" dirty="0"/>
              <a:t>Programming session 4</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79</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30273" y="596965"/>
            <a:ext cx="1531466" cy="1531466"/>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4"/>
            <a:ext cx="2056936" cy="798055"/>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3807675" y="1431034"/>
            <a:ext cx="10640653" cy="707886"/>
          </a:xfrm>
          <a:prstGeom prst="rect">
            <a:avLst/>
          </a:prstGeom>
          <a:noFill/>
        </p:spPr>
        <p:txBody>
          <a:bodyPr wrap="square" rtlCol="0">
            <a:spAutoFit/>
          </a:bodyPr>
          <a:lstStyle/>
          <a:p>
            <a:r>
              <a:rPr lang="en-US" sz="4000" b="1" dirty="0">
                <a:solidFill>
                  <a:srgbClr val="E06666"/>
                </a:solidFill>
                <a:latin typeface="The Serif Hand Black (Títulos)"/>
              </a:rPr>
              <a:t>Enumerating Object Properties</a:t>
            </a:r>
            <a:endParaRPr lang="es-MX" sz="4000" b="1" dirty="0">
              <a:solidFill>
                <a:srgbClr val="B6D7A8"/>
              </a:solidFill>
              <a:latin typeface="The Serif Hand Black (Títulos)"/>
            </a:endParaRPr>
          </a:p>
        </p:txBody>
      </p:sp>
      <p:sp>
        <p:nvSpPr>
          <p:cNvPr id="14" name="CuadroTexto 13">
            <a:extLst>
              <a:ext uri="{FF2B5EF4-FFF2-40B4-BE49-F238E27FC236}">
                <a16:creationId xmlns:a16="http://schemas.microsoft.com/office/drawing/2014/main" id="{B295EFFE-D912-4FF6-94E7-5F3B3D9B97D3}"/>
              </a:ext>
            </a:extLst>
          </p:cNvPr>
          <p:cNvSpPr txBox="1"/>
          <p:nvPr/>
        </p:nvSpPr>
        <p:spPr>
          <a:xfrm>
            <a:off x="1352372" y="2149409"/>
            <a:ext cx="7627120" cy="523220"/>
          </a:xfrm>
          <a:prstGeom prst="rect">
            <a:avLst/>
          </a:prstGeom>
          <a:noFill/>
        </p:spPr>
        <p:txBody>
          <a:bodyPr wrap="square">
            <a:spAutoFit/>
          </a:bodyPr>
          <a:lstStyle/>
          <a:p>
            <a:r>
              <a:rPr lang="en-US" sz="2800" dirty="0"/>
              <a:t>There are three ways of listing/traversing the properties of an object.</a:t>
            </a:r>
            <a:endParaRPr lang="es-MX" sz="2800" dirty="0"/>
          </a:p>
        </p:txBody>
      </p:sp>
      <p:pic>
        <p:nvPicPr>
          <p:cNvPr id="4" name="Imagen 3">
            <a:extLst>
              <a:ext uri="{FF2B5EF4-FFF2-40B4-BE49-F238E27FC236}">
                <a16:creationId xmlns:a16="http://schemas.microsoft.com/office/drawing/2014/main" id="{547B7C0F-5144-483D-BFAD-DA0147C69AF6}"/>
              </a:ext>
            </a:extLst>
          </p:cNvPr>
          <p:cNvPicPr>
            <a:picLocks noChangeAspect="1"/>
          </p:cNvPicPr>
          <p:nvPr/>
        </p:nvPicPr>
        <p:blipFill>
          <a:blip r:embed="rId5"/>
          <a:stretch>
            <a:fillRect/>
          </a:stretch>
        </p:blipFill>
        <p:spPr>
          <a:xfrm>
            <a:off x="756398" y="2197532"/>
            <a:ext cx="5836412" cy="4416184"/>
          </a:xfrm>
          <a:prstGeom prst="rect">
            <a:avLst/>
          </a:prstGeom>
        </p:spPr>
      </p:pic>
      <p:pic>
        <p:nvPicPr>
          <p:cNvPr id="16" name="Imagen 15">
            <a:extLst>
              <a:ext uri="{FF2B5EF4-FFF2-40B4-BE49-F238E27FC236}">
                <a16:creationId xmlns:a16="http://schemas.microsoft.com/office/drawing/2014/main" id="{00B2A388-E5A5-46EC-AA33-E7450186D1E5}"/>
              </a:ext>
            </a:extLst>
          </p:cNvPr>
          <p:cNvPicPr>
            <a:picLocks noChangeAspect="1"/>
          </p:cNvPicPr>
          <p:nvPr/>
        </p:nvPicPr>
        <p:blipFill>
          <a:blip r:embed="rId6"/>
          <a:stretch>
            <a:fillRect/>
          </a:stretch>
        </p:blipFill>
        <p:spPr>
          <a:xfrm>
            <a:off x="7019925" y="3681724"/>
            <a:ext cx="4333875" cy="1447800"/>
          </a:xfrm>
          <a:prstGeom prst="rect">
            <a:avLst/>
          </a:prstGeom>
          <a:ln w="228600" cap="sq" cmpd="thickThin">
            <a:solidFill>
              <a:srgbClr val="000000"/>
            </a:solidFill>
            <a:prstDash val="solid"/>
            <a:miter lim="800000"/>
          </a:ln>
          <a:effectLst>
            <a:innerShdw blurRad="76200">
              <a:srgbClr val="000000"/>
            </a:innerShdw>
          </a:effectLst>
        </p:spPr>
      </p:pic>
      <p:sp>
        <p:nvSpPr>
          <p:cNvPr id="17" name="Flecha: a la derecha 16">
            <a:extLst>
              <a:ext uri="{FF2B5EF4-FFF2-40B4-BE49-F238E27FC236}">
                <a16:creationId xmlns:a16="http://schemas.microsoft.com/office/drawing/2014/main" id="{87F79E48-2C72-4F8E-829F-B5D6AA8E32A1}"/>
              </a:ext>
            </a:extLst>
          </p:cNvPr>
          <p:cNvSpPr/>
          <p:nvPr/>
        </p:nvSpPr>
        <p:spPr>
          <a:xfrm>
            <a:off x="6161518" y="4405624"/>
            <a:ext cx="555476" cy="365125"/>
          </a:xfrm>
          <a:prstGeom prst="rightArrow">
            <a:avLst/>
          </a:prstGeom>
          <a:solidFill>
            <a:srgbClr val="4EA3C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197783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p:txBody>
          <a:bodyPr>
            <a:normAutofit/>
          </a:bodyPr>
          <a:lstStyle/>
          <a:p>
            <a:r>
              <a:rPr lang="en-CA" sz="7200" dirty="0"/>
              <a:t>Software development Life cycle</a:t>
            </a:r>
            <a:endParaRPr lang="es-MX"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8</a:t>
            </a:fld>
            <a:endParaRPr lang="es-ES" noProof="0"/>
          </a:p>
        </p:txBody>
      </p:sp>
      <p:pic>
        <p:nvPicPr>
          <p:cNvPr id="10" name="Marcador de imagen en línea 27" descr="Procesador con relleno sólido">
            <a:extLst>
              <a:ext uri="{FF2B5EF4-FFF2-40B4-BE49-F238E27FC236}">
                <a16:creationId xmlns:a16="http://schemas.microsoft.com/office/drawing/2014/main" id="{C4090098-DC70-4AB9-9CD9-369977E7099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404465" y="654201"/>
            <a:ext cx="747409" cy="747409"/>
          </a:xfrm>
          <a:prstGeom prst="rect">
            <a:avLst/>
          </a:prstGeom>
        </p:spPr>
      </p:pic>
      <p:grpSp>
        <p:nvGrpSpPr>
          <p:cNvPr id="19" name="Grupo 18">
            <a:extLst>
              <a:ext uri="{FF2B5EF4-FFF2-40B4-BE49-F238E27FC236}">
                <a16:creationId xmlns:a16="http://schemas.microsoft.com/office/drawing/2014/main" id="{ED979BBD-52DA-4356-BF5A-E72625250D27}"/>
              </a:ext>
            </a:extLst>
          </p:cNvPr>
          <p:cNvGrpSpPr/>
          <p:nvPr/>
        </p:nvGrpSpPr>
        <p:grpSpPr>
          <a:xfrm>
            <a:off x="0" y="2335110"/>
            <a:ext cx="2956133" cy="713100"/>
            <a:chOff x="452927" y="2980330"/>
            <a:chExt cx="2392823" cy="713100"/>
          </a:xfrm>
          <a:solidFill>
            <a:srgbClr val="8C8C8C"/>
          </a:solidFill>
        </p:grpSpPr>
        <p:sp>
          <p:nvSpPr>
            <p:cNvPr id="17" name="Flecha: pentágono 16">
              <a:extLst>
                <a:ext uri="{FF2B5EF4-FFF2-40B4-BE49-F238E27FC236}">
                  <a16:creationId xmlns:a16="http://schemas.microsoft.com/office/drawing/2014/main" id="{BA9871CD-01CF-405A-B42D-38D649F625AA}"/>
                </a:ext>
              </a:extLst>
            </p:cNvPr>
            <p:cNvSpPr/>
            <p:nvPr/>
          </p:nvSpPr>
          <p:spPr>
            <a:xfrm>
              <a:off x="452927" y="2980330"/>
              <a:ext cx="2392823" cy="713100"/>
            </a:xfrm>
            <a:prstGeom prst="homePlat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 name="CuadroTexto 3">
              <a:extLst>
                <a:ext uri="{FF2B5EF4-FFF2-40B4-BE49-F238E27FC236}">
                  <a16:creationId xmlns:a16="http://schemas.microsoft.com/office/drawing/2014/main" id="{48847158-3465-4812-862D-CED8358A5CF7}"/>
                </a:ext>
              </a:extLst>
            </p:cNvPr>
            <p:cNvSpPr txBox="1"/>
            <p:nvPr/>
          </p:nvSpPr>
          <p:spPr>
            <a:xfrm>
              <a:off x="1055761" y="3075270"/>
              <a:ext cx="1449471" cy="523220"/>
            </a:xfrm>
            <a:prstGeom prst="rect">
              <a:avLst/>
            </a:prstGeom>
            <a:grpFill/>
          </p:spPr>
          <p:txBody>
            <a:bodyPr wrap="square" rtlCol="0">
              <a:spAutoFit/>
            </a:bodyPr>
            <a:lstStyle/>
            <a:p>
              <a:r>
                <a:rPr lang="en-US" sz="2800" b="1" dirty="0">
                  <a:solidFill>
                    <a:schemeClr val="bg1"/>
                  </a:solidFill>
                  <a:latin typeface="The Hand Black" panose="03070902030502020204" pitchFamily="66" charset="0"/>
                </a:rPr>
                <a:t>Maintenance</a:t>
              </a:r>
              <a:endParaRPr lang="es-MX" sz="2000" b="1" dirty="0">
                <a:solidFill>
                  <a:schemeClr val="bg1"/>
                </a:solidFill>
                <a:latin typeface="The Hand Black" panose="03070902030502020204" pitchFamily="66" charset="0"/>
              </a:endParaRPr>
            </a:p>
          </p:txBody>
        </p:sp>
      </p:grpSp>
      <p:sp>
        <p:nvSpPr>
          <p:cNvPr id="21" name="CuadroTexto 20">
            <a:extLst>
              <a:ext uri="{FF2B5EF4-FFF2-40B4-BE49-F238E27FC236}">
                <a16:creationId xmlns:a16="http://schemas.microsoft.com/office/drawing/2014/main" id="{AD46EA3C-BFA4-4048-AD18-11CCD4B00DCC}"/>
              </a:ext>
            </a:extLst>
          </p:cNvPr>
          <p:cNvSpPr txBox="1"/>
          <p:nvPr/>
        </p:nvSpPr>
        <p:spPr>
          <a:xfrm>
            <a:off x="1298886" y="3608020"/>
            <a:ext cx="9852988" cy="830997"/>
          </a:xfrm>
          <a:prstGeom prst="rect">
            <a:avLst/>
          </a:prstGeom>
          <a:noFill/>
        </p:spPr>
        <p:txBody>
          <a:bodyPr wrap="square" rtlCol="0">
            <a:spAutoFit/>
          </a:bodyPr>
          <a:lstStyle/>
          <a:p>
            <a:r>
              <a:rPr lang="en-US" sz="2400" dirty="0"/>
              <a:t>After the deployment of a product on the production environment, maintenance of the product i.e. if any issue comes up and needs to be fixed or any enhancement is to be done is taken care by the developers.</a:t>
            </a:r>
            <a:endParaRPr lang="es-MX" sz="2400" dirty="0"/>
          </a:p>
        </p:txBody>
      </p:sp>
    </p:spTree>
    <p:extLst>
      <p:ext uri="{BB962C8B-B14F-4D97-AF65-F5344CB8AC3E}">
        <p14:creationId xmlns:p14="http://schemas.microsoft.com/office/powerpoint/2010/main" val="31776769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38200" y="94982"/>
            <a:ext cx="10515600" cy="1325563"/>
          </a:xfrm>
        </p:spPr>
        <p:txBody>
          <a:bodyPr>
            <a:normAutofit/>
          </a:bodyPr>
          <a:lstStyle/>
          <a:p>
            <a:r>
              <a:rPr lang="en-CA" sz="5400" dirty="0"/>
              <a:t>Programming session 4</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80</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30273" y="596965"/>
            <a:ext cx="1531466" cy="1531466"/>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4"/>
            <a:ext cx="2056936" cy="798055"/>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3807675" y="1431034"/>
            <a:ext cx="10640653" cy="707886"/>
          </a:xfrm>
          <a:prstGeom prst="rect">
            <a:avLst/>
          </a:prstGeom>
          <a:noFill/>
        </p:spPr>
        <p:txBody>
          <a:bodyPr wrap="square" rtlCol="0">
            <a:spAutoFit/>
          </a:bodyPr>
          <a:lstStyle/>
          <a:p>
            <a:r>
              <a:rPr lang="en-US" sz="4000" b="1" dirty="0">
                <a:solidFill>
                  <a:srgbClr val="E06666"/>
                </a:solidFill>
                <a:latin typeface="The Serif Hand Black (Títulos)"/>
              </a:rPr>
              <a:t>Defining Object Methods</a:t>
            </a:r>
            <a:endParaRPr lang="es-MX" sz="4000" b="1" dirty="0">
              <a:solidFill>
                <a:srgbClr val="B6D7A8"/>
              </a:solidFill>
              <a:latin typeface="The Serif Hand Black (Títulos)"/>
            </a:endParaRPr>
          </a:p>
        </p:txBody>
      </p:sp>
      <p:sp>
        <p:nvSpPr>
          <p:cNvPr id="14" name="CuadroTexto 13">
            <a:extLst>
              <a:ext uri="{FF2B5EF4-FFF2-40B4-BE49-F238E27FC236}">
                <a16:creationId xmlns:a16="http://schemas.microsoft.com/office/drawing/2014/main" id="{B295EFFE-D912-4FF6-94E7-5F3B3D9B97D3}"/>
              </a:ext>
            </a:extLst>
          </p:cNvPr>
          <p:cNvSpPr txBox="1"/>
          <p:nvPr/>
        </p:nvSpPr>
        <p:spPr>
          <a:xfrm>
            <a:off x="1352371" y="2149409"/>
            <a:ext cx="10389549" cy="954107"/>
          </a:xfrm>
          <a:prstGeom prst="rect">
            <a:avLst/>
          </a:prstGeom>
          <a:noFill/>
        </p:spPr>
        <p:txBody>
          <a:bodyPr wrap="square">
            <a:spAutoFit/>
          </a:bodyPr>
          <a:lstStyle/>
          <a:p>
            <a:r>
              <a:rPr lang="en-US" sz="2800" dirty="0"/>
              <a:t>A function that is associated with an object is called a method. It is assigned as a property of an object and can be called in the context of the object.</a:t>
            </a:r>
            <a:endParaRPr lang="es-MX" sz="2800" dirty="0"/>
          </a:p>
        </p:txBody>
      </p:sp>
      <p:pic>
        <p:nvPicPr>
          <p:cNvPr id="5" name="Imagen 4">
            <a:extLst>
              <a:ext uri="{FF2B5EF4-FFF2-40B4-BE49-F238E27FC236}">
                <a16:creationId xmlns:a16="http://schemas.microsoft.com/office/drawing/2014/main" id="{E0B9797C-7D40-4265-8DFD-895CEAF3B290}"/>
              </a:ext>
            </a:extLst>
          </p:cNvPr>
          <p:cNvPicPr>
            <a:picLocks noChangeAspect="1"/>
          </p:cNvPicPr>
          <p:nvPr/>
        </p:nvPicPr>
        <p:blipFill>
          <a:blip r:embed="rId5"/>
          <a:stretch>
            <a:fillRect/>
          </a:stretch>
        </p:blipFill>
        <p:spPr>
          <a:xfrm>
            <a:off x="3390900" y="2650033"/>
            <a:ext cx="4762500" cy="4159801"/>
          </a:xfrm>
          <a:prstGeom prst="rect">
            <a:avLst/>
          </a:prstGeom>
        </p:spPr>
      </p:pic>
    </p:spTree>
    <p:extLst>
      <p:ext uri="{BB962C8B-B14F-4D97-AF65-F5344CB8AC3E}">
        <p14:creationId xmlns:p14="http://schemas.microsoft.com/office/powerpoint/2010/main" val="29806700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38200" y="94982"/>
            <a:ext cx="10515600" cy="1325563"/>
          </a:xfrm>
        </p:spPr>
        <p:txBody>
          <a:bodyPr>
            <a:normAutofit/>
          </a:bodyPr>
          <a:lstStyle/>
          <a:p>
            <a:r>
              <a:rPr lang="en-CA" sz="5400" dirty="0"/>
              <a:t>Programming session 4</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81</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30273" y="596965"/>
            <a:ext cx="1531466" cy="1531466"/>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4"/>
            <a:ext cx="2056936" cy="798055"/>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3713671" y="1420545"/>
            <a:ext cx="10640653" cy="707886"/>
          </a:xfrm>
          <a:prstGeom prst="rect">
            <a:avLst/>
          </a:prstGeom>
          <a:noFill/>
        </p:spPr>
        <p:txBody>
          <a:bodyPr wrap="square" rtlCol="0">
            <a:spAutoFit/>
          </a:bodyPr>
          <a:lstStyle/>
          <a:p>
            <a:r>
              <a:rPr lang="en-US" sz="4000" b="1" dirty="0">
                <a:solidFill>
                  <a:srgbClr val="E06666"/>
                </a:solidFill>
                <a:latin typeface="The Serif Hand Black (Títulos)"/>
              </a:rPr>
              <a:t>Using ‘this’ in Object Methods</a:t>
            </a:r>
            <a:endParaRPr lang="es-MX" sz="4000" b="1" dirty="0">
              <a:solidFill>
                <a:srgbClr val="B6D7A8"/>
              </a:solidFill>
              <a:latin typeface="The Serif Hand Black (Títulos)"/>
            </a:endParaRPr>
          </a:p>
        </p:txBody>
      </p:sp>
      <p:sp>
        <p:nvSpPr>
          <p:cNvPr id="14" name="CuadroTexto 13">
            <a:extLst>
              <a:ext uri="{FF2B5EF4-FFF2-40B4-BE49-F238E27FC236}">
                <a16:creationId xmlns:a16="http://schemas.microsoft.com/office/drawing/2014/main" id="{B295EFFE-D912-4FF6-94E7-5F3B3D9B97D3}"/>
              </a:ext>
            </a:extLst>
          </p:cNvPr>
          <p:cNvSpPr txBox="1"/>
          <p:nvPr/>
        </p:nvSpPr>
        <p:spPr>
          <a:xfrm>
            <a:off x="1352371" y="2149409"/>
            <a:ext cx="10389549" cy="954107"/>
          </a:xfrm>
          <a:prstGeom prst="rect">
            <a:avLst/>
          </a:prstGeom>
          <a:noFill/>
        </p:spPr>
        <p:txBody>
          <a:bodyPr wrap="square">
            <a:spAutoFit/>
          </a:bodyPr>
          <a:lstStyle/>
          <a:p>
            <a:r>
              <a:rPr lang="en-US" sz="2800" dirty="0"/>
              <a:t>The this keyword can be used within an object method to refer to the current object. It can be used to get the properties of the object.</a:t>
            </a:r>
            <a:endParaRPr lang="es-MX" sz="2800" dirty="0"/>
          </a:p>
        </p:txBody>
      </p:sp>
      <p:pic>
        <p:nvPicPr>
          <p:cNvPr id="5" name="Imagen 4">
            <a:extLst>
              <a:ext uri="{FF2B5EF4-FFF2-40B4-BE49-F238E27FC236}">
                <a16:creationId xmlns:a16="http://schemas.microsoft.com/office/drawing/2014/main" id="{E0B9797C-7D40-4265-8DFD-895CEAF3B290}"/>
              </a:ext>
            </a:extLst>
          </p:cNvPr>
          <p:cNvPicPr>
            <a:picLocks noChangeAspect="1"/>
          </p:cNvPicPr>
          <p:nvPr/>
        </p:nvPicPr>
        <p:blipFill>
          <a:blip r:embed="rId5"/>
          <a:stretch>
            <a:fillRect/>
          </a:stretch>
        </p:blipFill>
        <p:spPr>
          <a:xfrm>
            <a:off x="2230016" y="2578880"/>
            <a:ext cx="4762500" cy="4159801"/>
          </a:xfrm>
          <a:prstGeom prst="rect">
            <a:avLst/>
          </a:prstGeom>
        </p:spPr>
      </p:pic>
      <p:pic>
        <p:nvPicPr>
          <p:cNvPr id="13" name="Imagen 12">
            <a:extLst>
              <a:ext uri="{FF2B5EF4-FFF2-40B4-BE49-F238E27FC236}">
                <a16:creationId xmlns:a16="http://schemas.microsoft.com/office/drawing/2014/main" id="{F5085D5D-E7FD-4EF0-8356-E8429927F7AF}"/>
              </a:ext>
            </a:extLst>
          </p:cNvPr>
          <p:cNvPicPr>
            <a:picLocks noChangeAspect="1"/>
          </p:cNvPicPr>
          <p:nvPr/>
        </p:nvPicPr>
        <p:blipFill>
          <a:blip r:embed="rId6"/>
          <a:stretch>
            <a:fillRect/>
          </a:stretch>
        </p:blipFill>
        <p:spPr>
          <a:xfrm>
            <a:off x="7331356" y="4459066"/>
            <a:ext cx="1819275" cy="42862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739228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38200" y="94982"/>
            <a:ext cx="10515600" cy="1325563"/>
          </a:xfrm>
        </p:spPr>
        <p:txBody>
          <a:bodyPr>
            <a:normAutofit/>
          </a:bodyPr>
          <a:lstStyle/>
          <a:p>
            <a:r>
              <a:rPr lang="en-CA" sz="5400" dirty="0"/>
              <a:t>Programming session 4</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82</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30273" y="596965"/>
            <a:ext cx="1531466" cy="1531466"/>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4"/>
            <a:ext cx="2056936" cy="798055"/>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3713671" y="1420545"/>
            <a:ext cx="10640653" cy="707886"/>
          </a:xfrm>
          <a:prstGeom prst="rect">
            <a:avLst/>
          </a:prstGeom>
          <a:noFill/>
        </p:spPr>
        <p:txBody>
          <a:bodyPr wrap="square" rtlCol="0">
            <a:spAutoFit/>
          </a:bodyPr>
          <a:lstStyle/>
          <a:p>
            <a:r>
              <a:rPr lang="en-US" sz="4000" b="1" dirty="0">
                <a:solidFill>
                  <a:srgbClr val="E06666"/>
                </a:solidFill>
                <a:latin typeface="The Serif Hand Black (Títulos)"/>
              </a:rPr>
              <a:t>Passing by Reference vs Value</a:t>
            </a:r>
            <a:endParaRPr lang="es-MX" sz="4000" b="1" dirty="0">
              <a:solidFill>
                <a:srgbClr val="B6D7A8"/>
              </a:solidFill>
              <a:latin typeface="The Serif Hand Black (Títulos)"/>
            </a:endParaRPr>
          </a:p>
        </p:txBody>
      </p:sp>
      <p:sp>
        <p:nvSpPr>
          <p:cNvPr id="14" name="CuadroTexto 13">
            <a:extLst>
              <a:ext uri="{FF2B5EF4-FFF2-40B4-BE49-F238E27FC236}">
                <a16:creationId xmlns:a16="http://schemas.microsoft.com/office/drawing/2014/main" id="{B295EFFE-D912-4FF6-94E7-5F3B3D9B97D3}"/>
              </a:ext>
            </a:extLst>
          </p:cNvPr>
          <p:cNvSpPr txBox="1"/>
          <p:nvPr/>
        </p:nvSpPr>
        <p:spPr>
          <a:xfrm>
            <a:off x="1352371" y="2149409"/>
            <a:ext cx="10389549" cy="523220"/>
          </a:xfrm>
          <a:prstGeom prst="rect">
            <a:avLst/>
          </a:prstGeom>
          <a:noFill/>
        </p:spPr>
        <p:txBody>
          <a:bodyPr wrap="square">
            <a:spAutoFit/>
          </a:bodyPr>
          <a:lstStyle/>
          <a:p>
            <a:r>
              <a:rPr lang="en-US" sz="2800" dirty="0"/>
              <a:t>In JavaScript, objects are automatically passed by reference while primitives are passed by values.</a:t>
            </a:r>
            <a:endParaRPr lang="es-MX" sz="2800" dirty="0"/>
          </a:p>
        </p:txBody>
      </p:sp>
      <p:pic>
        <p:nvPicPr>
          <p:cNvPr id="15" name="Imagen 14">
            <a:extLst>
              <a:ext uri="{FF2B5EF4-FFF2-40B4-BE49-F238E27FC236}">
                <a16:creationId xmlns:a16="http://schemas.microsoft.com/office/drawing/2014/main" id="{4A08EB1C-267F-45EA-907F-1BAD52E9F91E}"/>
              </a:ext>
            </a:extLst>
          </p:cNvPr>
          <p:cNvPicPr>
            <a:picLocks noChangeAspect="1"/>
          </p:cNvPicPr>
          <p:nvPr/>
        </p:nvPicPr>
        <p:blipFill>
          <a:blip r:embed="rId5"/>
          <a:stretch>
            <a:fillRect/>
          </a:stretch>
        </p:blipFill>
        <p:spPr>
          <a:xfrm>
            <a:off x="1182093" y="2306280"/>
            <a:ext cx="4702757" cy="2815966"/>
          </a:xfrm>
          <a:prstGeom prst="rect">
            <a:avLst/>
          </a:prstGeom>
        </p:spPr>
      </p:pic>
      <p:pic>
        <p:nvPicPr>
          <p:cNvPr id="17" name="Imagen 16">
            <a:extLst>
              <a:ext uri="{FF2B5EF4-FFF2-40B4-BE49-F238E27FC236}">
                <a16:creationId xmlns:a16="http://schemas.microsoft.com/office/drawing/2014/main" id="{7F6CA2AC-3721-44AD-998D-D667C1B09C78}"/>
              </a:ext>
            </a:extLst>
          </p:cNvPr>
          <p:cNvPicPr>
            <a:picLocks noChangeAspect="1"/>
          </p:cNvPicPr>
          <p:nvPr/>
        </p:nvPicPr>
        <p:blipFill>
          <a:blip r:embed="rId6"/>
          <a:stretch>
            <a:fillRect/>
          </a:stretch>
        </p:blipFill>
        <p:spPr>
          <a:xfrm>
            <a:off x="6297893" y="3569695"/>
            <a:ext cx="1752600" cy="266700"/>
          </a:xfrm>
          <a:prstGeom prst="rect">
            <a:avLst/>
          </a:prstGeom>
        </p:spPr>
      </p:pic>
      <p:pic>
        <p:nvPicPr>
          <p:cNvPr id="19" name="Imagen 18">
            <a:extLst>
              <a:ext uri="{FF2B5EF4-FFF2-40B4-BE49-F238E27FC236}">
                <a16:creationId xmlns:a16="http://schemas.microsoft.com/office/drawing/2014/main" id="{1CE91487-D192-4361-8F9D-65AA6BF45851}"/>
              </a:ext>
            </a:extLst>
          </p:cNvPr>
          <p:cNvPicPr>
            <a:picLocks noChangeAspect="1"/>
          </p:cNvPicPr>
          <p:nvPr/>
        </p:nvPicPr>
        <p:blipFill>
          <a:blip r:embed="rId7"/>
          <a:stretch>
            <a:fillRect/>
          </a:stretch>
        </p:blipFill>
        <p:spPr>
          <a:xfrm>
            <a:off x="6297893" y="5482123"/>
            <a:ext cx="3362325" cy="257175"/>
          </a:xfrm>
          <a:prstGeom prst="rect">
            <a:avLst/>
          </a:prstGeom>
        </p:spPr>
      </p:pic>
      <p:pic>
        <p:nvPicPr>
          <p:cNvPr id="21" name="Imagen 20">
            <a:extLst>
              <a:ext uri="{FF2B5EF4-FFF2-40B4-BE49-F238E27FC236}">
                <a16:creationId xmlns:a16="http://schemas.microsoft.com/office/drawing/2014/main" id="{C8466878-4B7E-4719-BCC0-C7ABE45C37B6}"/>
              </a:ext>
            </a:extLst>
          </p:cNvPr>
          <p:cNvPicPr>
            <a:picLocks noChangeAspect="1"/>
          </p:cNvPicPr>
          <p:nvPr/>
        </p:nvPicPr>
        <p:blipFill>
          <a:blip r:embed="rId8"/>
          <a:stretch>
            <a:fillRect/>
          </a:stretch>
        </p:blipFill>
        <p:spPr>
          <a:xfrm>
            <a:off x="1150285" y="4158792"/>
            <a:ext cx="4889475" cy="2699208"/>
          </a:xfrm>
          <a:prstGeom prst="rect">
            <a:avLst/>
          </a:prstGeom>
        </p:spPr>
      </p:pic>
      <p:cxnSp>
        <p:nvCxnSpPr>
          <p:cNvPr id="23" name="Conector: angular 22">
            <a:extLst>
              <a:ext uri="{FF2B5EF4-FFF2-40B4-BE49-F238E27FC236}">
                <a16:creationId xmlns:a16="http://schemas.microsoft.com/office/drawing/2014/main" id="{E5DD1AAE-CAA7-4346-B3BF-17DC19BF83A2}"/>
              </a:ext>
            </a:extLst>
          </p:cNvPr>
          <p:cNvCxnSpPr/>
          <p:nvPr/>
        </p:nvCxnSpPr>
        <p:spPr>
          <a:xfrm flipV="1">
            <a:off x="5230026" y="3714263"/>
            <a:ext cx="965675" cy="592817"/>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5" name="Conector: angular 24">
            <a:extLst>
              <a:ext uri="{FF2B5EF4-FFF2-40B4-BE49-F238E27FC236}">
                <a16:creationId xmlns:a16="http://schemas.microsoft.com/office/drawing/2014/main" id="{EBA2F6FE-549D-470B-A9ED-A98A197728C6}"/>
              </a:ext>
            </a:extLst>
          </p:cNvPr>
          <p:cNvCxnSpPr>
            <a:endCxn id="19" idx="1"/>
          </p:cNvCxnSpPr>
          <p:nvPr/>
        </p:nvCxnSpPr>
        <p:spPr>
          <a:xfrm flipV="1">
            <a:off x="3310607" y="5610711"/>
            <a:ext cx="2987286" cy="482440"/>
          </a:xfrm>
          <a:prstGeom prst="bentConnector3">
            <a:avLst>
              <a:gd name="adj1" fmla="val 8490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9395407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38200" y="94982"/>
            <a:ext cx="10515600" cy="1325563"/>
          </a:xfrm>
        </p:spPr>
        <p:txBody>
          <a:bodyPr>
            <a:normAutofit/>
          </a:bodyPr>
          <a:lstStyle/>
          <a:p>
            <a:r>
              <a:rPr lang="en-CA" sz="5400" dirty="0"/>
              <a:t>Programming session 4</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83</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30273" y="596965"/>
            <a:ext cx="1531466" cy="1531466"/>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4"/>
            <a:ext cx="2056936" cy="798055"/>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3713671" y="1420545"/>
            <a:ext cx="10640653" cy="707886"/>
          </a:xfrm>
          <a:prstGeom prst="rect">
            <a:avLst/>
          </a:prstGeom>
          <a:noFill/>
        </p:spPr>
        <p:txBody>
          <a:bodyPr wrap="square" rtlCol="0">
            <a:spAutoFit/>
          </a:bodyPr>
          <a:lstStyle/>
          <a:p>
            <a:r>
              <a:rPr lang="en-US" sz="4000" b="1" dirty="0">
                <a:solidFill>
                  <a:srgbClr val="E06666"/>
                </a:solidFill>
                <a:latin typeface="The Serif Hand Black (Títulos)"/>
              </a:rPr>
              <a:t>Object Class Methods</a:t>
            </a:r>
            <a:endParaRPr lang="es-MX" sz="4000" b="1" dirty="0">
              <a:solidFill>
                <a:srgbClr val="B6D7A8"/>
              </a:solidFill>
              <a:latin typeface="The Serif Hand Black (Títulos)"/>
            </a:endParaRPr>
          </a:p>
        </p:txBody>
      </p:sp>
      <p:sp>
        <p:nvSpPr>
          <p:cNvPr id="14" name="CuadroTexto 13">
            <a:extLst>
              <a:ext uri="{FF2B5EF4-FFF2-40B4-BE49-F238E27FC236}">
                <a16:creationId xmlns:a16="http://schemas.microsoft.com/office/drawing/2014/main" id="{B295EFFE-D912-4FF6-94E7-5F3B3D9B97D3}"/>
              </a:ext>
            </a:extLst>
          </p:cNvPr>
          <p:cNvSpPr txBox="1"/>
          <p:nvPr/>
        </p:nvSpPr>
        <p:spPr>
          <a:xfrm>
            <a:off x="1352371" y="2149409"/>
            <a:ext cx="10389549" cy="954107"/>
          </a:xfrm>
          <a:prstGeom prst="rect">
            <a:avLst/>
          </a:prstGeom>
          <a:noFill/>
        </p:spPr>
        <p:txBody>
          <a:bodyPr wrap="square">
            <a:spAutoFit/>
          </a:bodyPr>
          <a:lstStyle/>
          <a:p>
            <a:r>
              <a:rPr lang="en-US" sz="2800" dirty="0"/>
              <a:t>The Object class provides access to various static and instance methods. Some of the most commonly used static methods are as follows:</a:t>
            </a:r>
            <a:endParaRPr lang="es-MX" sz="2800" dirty="0"/>
          </a:p>
        </p:txBody>
      </p:sp>
      <p:pic>
        <p:nvPicPr>
          <p:cNvPr id="4" name="Imagen 3">
            <a:extLst>
              <a:ext uri="{FF2B5EF4-FFF2-40B4-BE49-F238E27FC236}">
                <a16:creationId xmlns:a16="http://schemas.microsoft.com/office/drawing/2014/main" id="{D4C09B3F-565C-44E6-B48F-6A5221166B1D}"/>
              </a:ext>
            </a:extLst>
          </p:cNvPr>
          <p:cNvPicPr>
            <a:picLocks noChangeAspect="1"/>
          </p:cNvPicPr>
          <p:nvPr/>
        </p:nvPicPr>
        <p:blipFill>
          <a:blip r:embed="rId5"/>
          <a:stretch>
            <a:fillRect/>
          </a:stretch>
        </p:blipFill>
        <p:spPr>
          <a:xfrm>
            <a:off x="1955473" y="3124494"/>
            <a:ext cx="8281053" cy="2859256"/>
          </a:xfrm>
          <a:prstGeom prst="rect">
            <a:avLst/>
          </a:prstGeom>
        </p:spPr>
      </p:pic>
    </p:spTree>
    <p:extLst>
      <p:ext uri="{BB962C8B-B14F-4D97-AF65-F5344CB8AC3E}">
        <p14:creationId xmlns:p14="http://schemas.microsoft.com/office/powerpoint/2010/main" val="30986493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38200" y="94982"/>
            <a:ext cx="10515600" cy="1325563"/>
          </a:xfrm>
        </p:spPr>
        <p:txBody>
          <a:bodyPr>
            <a:normAutofit/>
          </a:bodyPr>
          <a:lstStyle/>
          <a:p>
            <a:r>
              <a:rPr lang="en-CA" sz="5400" dirty="0"/>
              <a:t>Programming session 4</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84</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30273" y="596965"/>
            <a:ext cx="1531466" cy="1531466"/>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4"/>
            <a:ext cx="2056936" cy="798055"/>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3841823" y="1420545"/>
            <a:ext cx="10640653" cy="707886"/>
          </a:xfrm>
          <a:prstGeom prst="rect">
            <a:avLst/>
          </a:prstGeom>
          <a:noFill/>
        </p:spPr>
        <p:txBody>
          <a:bodyPr wrap="square" rtlCol="0">
            <a:spAutoFit/>
          </a:bodyPr>
          <a:lstStyle/>
          <a:p>
            <a:r>
              <a:rPr lang="en-US" sz="4000" b="1" dirty="0">
                <a:solidFill>
                  <a:srgbClr val="E06666"/>
                </a:solidFill>
                <a:latin typeface="The Serif Hand Black (Títulos)"/>
              </a:rPr>
              <a:t>What comes next in OBJECTs?</a:t>
            </a:r>
            <a:endParaRPr lang="es-MX" sz="4000" b="1" dirty="0">
              <a:solidFill>
                <a:srgbClr val="B6D7A8"/>
              </a:solidFill>
              <a:latin typeface="The Serif Hand Black (Títulos)"/>
            </a:endParaRPr>
          </a:p>
        </p:txBody>
      </p:sp>
      <p:sp>
        <p:nvSpPr>
          <p:cNvPr id="14" name="CuadroTexto 13">
            <a:extLst>
              <a:ext uri="{FF2B5EF4-FFF2-40B4-BE49-F238E27FC236}">
                <a16:creationId xmlns:a16="http://schemas.microsoft.com/office/drawing/2014/main" id="{B295EFFE-D912-4FF6-94E7-5F3B3D9B97D3}"/>
              </a:ext>
            </a:extLst>
          </p:cNvPr>
          <p:cNvSpPr txBox="1"/>
          <p:nvPr/>
        </p:nvSpPr>
        <p:spPr>
          <a:xfrm>
            <a:off x="2230016" y="2546053"/>
            <a:ext cx="10389549" cy="1815882"/>
          </a:xfrm>
          <a:prstGeom prst="rect">
            <a:avLst/>
          </a:prstGeom>
          <a:noFill/>
        </p:spPr>
        <p:txBody>
          <a:bodyPr wrap="square">
            <a:spAutoFit/>
          </a:bodyPr>
          <a:lstStyle/>
          <a:p>
            <a:pPr marL="514350" indent="-514350">
              <a:buFont typeface="+mj-lt"/>
              <a:buAutoNum type="arabicPeriod"/>
            </a:pPr>
            <a:r>
              <a:rPr lang="en-US" sz="2800" dirty="0"/>
              <a:t>Object class provides: static and instance methods.</a:t>
            </a:r>
          </a:p>
          <a:p>
            <a:pPr marL="514350" indent="-514350">
              <a:buFont typeface="+mj-lt"/>
              <a:buAutoNum type="arabicPeriod"/>
            </a:pPr>
            <a:r>
              <a:rPr lang="en-US" sz="2800" dirty="0"/>
              <a:t>Object Inheritance and Prototype Chain</a:t>
            </a:r>
          </a:p>
          <a:p>
            <a:pPr marL="514350" indent="-514350">
              <a:buFont typeface="+mj-lt"/>
              <a:buAutoNum type="arabicPeriod"/>
            </a:pPr>
            <a:r>
              <a:rPr lang="en-US" sz="2800" dirty="0"/>
              <a:t>Object Inheritance and Prototype Chain</a:t>
            </a:r>
          </a:p>
          <a:p>
            <a:pPr marL="514350" indent="-514350">
              <a:buFont typeface="+mj-lt"/>
              <a:buAutoNum type="arabicPeriod"/>
            </a:pPr>
            <a:endParaRPr lang="es-MX" sz="2800" dirty="0"/>
          </a:p>
        </p:txBody>
      </p:sp>
      <p:pic>
        <p:nvPicPr>
          <p:cNvPr id="5" name="Imagen 4">
            <a:extLst>
              <a:ext uri="{FF2B5EF4-FFF2-40B4-BE49-F238E27FC236}">
                <a16:creationId xmlns:a16="http://schemas.microsoft.com/office/drawing/2014/main" id="{43E56FDA-2A8D-4069-99D2-BFAA84F7E663}"/>
              </a:ext>
            </a:extLst>
          </p:cNvPr>
          <p:cNvPicPr>
            <a:picLocks noChangeAspect="1"/>
          </p:cNvPicPr>
          <p:nvPr/>
        </p:nvPicPr>
        <p:blipFill>
          <a:blip r:embed="rId5"/>
          <a:stretch>
            <a:fillRect/>
          </a:stretch>
        </p:blipFill>
        <p:spPr>
          <a:xfrm>
            <a:off x="6981914" y="3232925"/>
            <a:ext cx="3633733" cy="3028110"/>
          </a:xfrm>
          <a:prstGeom prst="rect">
            <a:avLst/>
          </a:prstGeom>
        </p:spPr>
      </p:pic>
    </p:spTree>
    <p:extLst>
      <p:ext uri="{BB962C8B-B14F-4D97-AF65-F5344CB8AC3E}">
        <p14:creationId xmlns:p14="http://schemas.microsoft.com/office/powerpoint/2010/main" val="17016079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Programming session 3</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85</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a:solidFill>
                  <a:srgbClr val="175289"/>
                </a:solidFill>
                <a:latin typeface="The Hand Black (Cuerpo)"/>
              </a:rPr>
              <a:t>Time </a:t>
            </a:r>
            <a:r>
              <a:rPr lang="es-ES" sz="4000" dirty="0" err="1">
                <a:solidFill>
                  <a:srgbClr val="175289"/>
                </a:solidFill>
                <a:latin typeface="The Hand Black (Cuerpo)"/>
              </a:rPr>
              <a:t>to</a:t>
            </a:r>
            <a:r>
              <a:rPr lang="es-ES" sz="4000" dirty="0">
                <a:solidFill>
                  <a:srgbClr val="175289"/>
                </a:solidFill>
                <a:latin typeface="The Hand Black (Cuerpo)"/>
              </a:rPr>
              <a:t> </a:t>
            </a:r>
            <a:r>
              <a:rPr lang="es-ES" sz="4000" dirty="0" err="1">
                <a:solidFill>
                  <a:srgbClr val="175289"/>
                </a:solidFill>
                <a:latin typeface="The Hand Black (Cuerpo)"/>
              </a:rPr>
              <a:t>code</a:t>
            </a:r>
            <a:r>
              <a:rPr lang="es-ES" sz="4000" dirty="0">
                <a:latin typeface="The Hand Black (Cuerpo)"/>
              </a:rPr>
              <a:t>…</a:t>
            </a:r>
            <a:endParaRPr lang="es-MX" sz="4000" dirty="0">
              <a:latin typeface="The Hand Black (Cuerpo)"/>
            </a:endParaRPr>
          </a:p>
        </p:txBody>
      </p:sp>
      <p:pic>
        <p:nvPicPr>
          <p:cNvPr id="13" name="Picture 2" descr="Cat Coding Sticker by SUSHIBOX for iOS &amp; Android | GIPHY">
            <a:extLst>
              <a:ext uri="{FF2B5EF4-FFF2-40B4-BE49-F238E27FC236}">
                <a16:creationId xmlns:a16="http://schemas.microsoft.com/office/drawing/2014/main" id="{BA402BB7-A5AB-400F-82E4-33D0F4457C3A}"/>
              </a:ext>
            </a:extLst>
          </p:cNvPr>
          <p:cNvPicPr>
            <a:picLocks noGrp="1" noChangeAspect="1" noChangeArrowheads="1" noCrop="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4038600" y="3429000"/>
            <a:ext cx="2584970" cy="258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8113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38200" y="94982"/>
            <a:ext cx="10515600" cy="1325563"/>
          </a:xfrm>
        </p:spPr>
        <p:txBody>
          <a:bodyPr>
            <a:normAutofit/>
          </a:bodyPr>
          <a:lstStyle/>
          <a:p>
            <a:r>
              <a:rPr lang="en-CA" sz="5400" dirty="0"/>
              <a:t>Programming session 4</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86</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30273" y="596965"/>
            <a:ext cx="1531466" cy="1531466"/>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4"/>
            <a:ext cx="2056936" cy="798055"/>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4916199" y="1398824"/>
            <a:ext cx="10640653" cy="707886"/>
          </a:xfrm>
          <a:prstGeom prst="rect">
            <a:avLst/>
          </a:prstGeom>
          <a:noFill/>
        </p:spPr>
        <p:txBody>
          <a:bodyPr wrap="square" rtlCol="0">
            <a:spAutoFit/>
          </a:bodyPr>
          <a:lstStyle/>
          <a:p>
            <a:r>
              <a:rPr lang="en-US" sz="4000" b="1" dirty="0">
                <a:solidFill>
                  <a:srgbClr val="E06666"/>
                </a:solidFill>
                <a:latin typeface="The Serif Hand Black (Títulos)"/>
              </a:rPr>
              <a:t>JSON</a:t>
            </a:r>
            <a:endParaRPr lang="es-MX" sz="4000" b="1" dirty="0">
              <a:solidFill>
                <a:srgbClr val="B6D7A8"/>
              </a:solidFill>
              <a:latin typeface="The Serif Hand Black (Títulos)"/>
            </a:endParaRPr>
          </a:p>
        </p:txBody>
      </p:sp>
      <p:sp>
        <p:nvSpPr>
          <p:cNvPr id="14" name="CuadroTexto 13">
            <a:extLst>
              <a:ext uri="{FF2B5EF4-FFF2-40B4-BE49-F238E27FC236}">
                <a16:creationId xmlns:a16="http://schemas.microsoft.com/office/drawing/2014/main" id="{B295EFFE-D912-4FF6-94E7-5F3B3D9B97D3}"/>
              </a:ext>
            </a:extLst>
          </p:cNvPr>
          <p:cNvSpPr txBox="1"/>
          <p:nvPr/>
        </p:nvSpPr>
        <p:spPr>
          <a:xfrm>
            <a:off x="1352371" y="2149409"/>
            <a:ext cx="10389549" cy="954107"/>
          </a:xfrm>
          <a:prstGeom prst="rect">
            <a:avLst/>
          </a:prstGeom>
          <a:noFill/>
        </p:spPr>
        <p:txBody>
          <a:bodyPr wrap="square">
            <a:spAutoFit/>
          </a:bodyPr>
          <a:lstStyle/>
          <a:p>
            <a:r>
              <a:rPr lang="en-US" sz="2800" dirty="0"/>
              <a:t>JSON standard for JavaScript Object Notation. It is a text-based data format that can be used to store and transmit data.</a:t>
            </a:r>
            <a:endParaRPr lang="es-MX" sz="2800" dirty="0"/>
          </a:p>
        </p:txBody>
      </p:sp>
      <p:pic>
        <p:nvPicPr>
          <p:cNvPr id="5" name="Imagen 4">
            <a:extLst>
              <a:ext uri="{FF2B5EF4-FFF2-40B4-BE49-F238E27FC236}">
                <a16:creationId xmlns:a16="http://schemas.microsoft.com/office/drawing/2014/main" id="{C57EECDF-0F75-4680-A614-11F89DF392B1}"/>
              </a:ext>
            </a:extLst>
          </p:cNvPr>
          <p:cNvPicPr>
            <a:picLocks noChangeAspect="1"/>
          </p:cNvPicPr>
          <p:nvPr/>
        </p:nvPicPr>
        <p:blipFill>
          <a:blip r:embed="rId5"/>
          <a:stretch>
            <a:fillRect/>
          </a:stretch>
        </p:blipFill>
        <p:spPr>
          <a:xfrm>
            <a:off x="2783135" y="3101929"/>
            <a:ext cx="6313476" cy="3229474"/>
          </a:xfrm>
          <a:prstGeom prst="rect">
            <a:avLst/>
          </a:prstGeom>
        </p:spPr>
      </p:pic>
    </p:spTree>
    <p:extLst>
      <p:ext uri="{BB962C8B-B14F-4D97-AF65-F5344CB8AC3E}">
        <p14:creationId xmlns:p14="http://schemas.microsoft.com/office/powerpoint/2010/main" val="27597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38200" y="94982"/>
            <a:ext cx="10515600" cy="1325563"/>
          </a:xfrm>
        </p:spPr>
        <p:txBody>
          <a:bodyPr>
            <a:normAutofit/>
          </a:bodyPr>
          <a:lstStyle/>
          <a:p>
            <a:r>
              <a:rPr lang="en-CA" sz="5400" dirty="0"/>
              <a:t>Programming session 4</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87</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30273" y="596965"/>
            <a:ext cx="1531466" cy="1531466"/>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4"/>
            <a:ext cx="2056936" cy="798055"/>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4916199" y="1398824"/>
            <a:ext cx="10640653" cy="707886"/>
          </a:xfrm>
          <a:prstGeom prst="rect">
            <a:avLst/>
          </a:prstGeom>
          <a:noFill/>
        </p:spPr>
        <p:txBody>
          <a:bodyPr wrap="square" rtlCol="0">
            <a:spAutoFit/>
          </a:bodyPr>
          <a:lstStyle/>
          <a:p>
            <a:r>
              <a:rPr lang="es-ES" sz="4000" b="1" dirty="0" err="1">
                <a:solidFill>
                  <a:srgbClr val="B6D7A8"/>
                </a:solidFill>
                <a:latin typeface="The Serif Hand Black (Títulos)"/>
              </a:rPr>
              <a:t>what</a:t>
            </a:r>
            <a:r>
              <a:rPr lang="es-ES" sz="4000" b="1" dirty="0">
                <a:solidFill>
                  <a:srgbClr val="B6D7A8"/>
                </a:solidFill>
                <a:latin typeface="The Serif Hand Black (Títulos)"/>
              </a:rPr>
              <a:t> </a:t>
            </a:r>
            <a:r>
              <a:rPr lang="es-ES" sz="4000" b="1" dirty="0" err="1">
                <a:solidFill>
                  <a:srgbClr val="B6D7A8"/>
                </a:solidFill>
                <a:latin typeface="The Serif Hand Black (Títulos)"/>
              </a:rPr>
              <a:t>is</a:t>
            </a:r>
            <a:r>
              <a:rPr lang="es-ES" sz="4000" b="1" dirty="0">
                <a:solidFill>
                  <a:srgbClr val="B6D7A8"/>
                </a:solidFill>
                <a:latin typeface="The Serif Hand Black (Títulos)"/>
              </a:rPr>
              <a:t> JSON</a:t>
            </a:r>
            <a:endParaRPr lang="es-MX" sz="4000" b="1" dirty="0">
              <a:solidFill>
                <a:srgbClr val="B6D7A8"/>
              </a:solidFill>
              <a:latin typeface="The Serif Hand Black (Títulos)"/>
            </a:endParaRPr>
          </a:p>
        </p:txBody>
      </p:sp>
      <p:sp>
        <p:nvSpPr>
          <p:cNvPr id="14" name="CuadroTexto 13">
            <a:extLst>
              <a:ext uri="{FF2B5EF4-FFF2-40B4-BE49-F238E27FC236}">
                <a16:creationId xmlns:a16="http://schemas.microsoft.com/office/drawing/2014/main" id="{B295EFFE-D912-4FF6-94E7-5F3B3D9B97D3}"/>
              </a:ext>
            </a:extLst>
          </p:cNvPr>
          <p:cNvSpPr txBox="1"/>
          <p:nvPr/>
        </p:nvSpPr>
        <p:spPr>
          <a:xfrm>
            <a:off x="1352371" y="2149409"/>
            <a:ext cx="10389549" cy="1384995"/>
          </a:xfrm>
          <a:prstGeom prst="rect">
            <a:avLst/>
          </a:prstGeom>
          <a:noFill/>
        </p:spPr>
        <p:txBody>
          <a:bodyPr wrap="square">
            <a:spAutoFit/>
          </a:bodyPr>
          <a:lstStyle/>
          <a:p>
            <a:r>
              <a:rPr lang="en-US" sz="2800" dirty="0"/>
              <a:t>JSON stands for JavaScript Object Notation. It is an open text-based format that allows storing and transmitting data across a network. It follows the JavaScript object syntax. A JSON object can be stored in a file with an extension of .json.</a:t>
            </a:r>
            <a:endParaRPr lang="es-MX" sz="2800" dirty="0"/>
          </a:p>
        </p:txBody>
      </p:sp>
    </p:spTree>
    <p:extLst>
      <p:ext uri="{BB962C8B-B14F-4D97-AF65-F5344CB8AC3E}">
        <p14:creationId xmlns:p14="http://schemas.microsoft.com/office/powerpoint/2010/main" val="4001213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38200" y="94982"/>
            <a:ext cx="10515600" cy="1325563"/>
          </a:xfrm>
        </p:spPr>
        <p:txBody>
          <a:bodyPr>
            <a:normAutofit/>
          </a:bodyPr>
          <a:lstStyle/>
          <a:p>
            <a:r>
              <a:rPr lang="en-CA" sz="5400" dirty="0"/>
              <a:t>Programming session 4</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88</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30273" y="596965"/>
            <a:ext cx="1531466" cy="1531466"/>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4"/>
            <a:ext cx="2056936" cy="798055"/>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4916199" y="1398824"/>
            <a:ext cx="10640653" cy="707886"/>
          </a:xfrm>
          <a:prstGeom prst="rect">
            <a:avLst/>
          </a:prstGeom>
          <a:noFill/>
        </p:spPr>
        <p:txBody>
          <a:bodyPr wrap="square" rtlCol="0">
            <a:spAutoFit/>
          </a:bodyPr>
          <a:lstStyle/>
          <a:p>
            <a:r>
              <a:rPr lang="es-ES" sz="4000" b="1" dirty="0">
                <a:solidFill>
                  <a:srgbClr val="B6D7A8"/>
                </a:solidFill>
                <a:latin typeface="The Serif Hand Black (Títulos)"/>
              </a:rPr>
              <a:t>JSON Data</a:t>
            </a:r>
            <a:endParaRPr lang="es-MX" sz="4000" b="1" dirty="0">
              <a:solidFill>
                <a:srgbClr val="B6D7A8"/>
              </a:solidFill>
              <a:latin typeface="The Serif Hand Black (Títulos)"/>
            </a:endParaRPr>
          </a:p>
        </p:txBody>
      </p:sp>
      <p:sp>
        <p:nvSpPr>
          <p:cNvPr id="14" name="CuadroTexto 13">
            <a:extLst>
              <a:ext uri="{FF2B5EF4-FFF2-40B4-BE49-F238E27FC236}">
                <a16:creationId xmlns:a16="http://schemas.microsoft.com/office/drawing/2014/main" id="{B295EFFE-D912-4FF6-94E7-5F3B3D9B97D3}"/>
              </a:ext>
            </a:extLst>
          </p:cNvPr>
          <p:cNvSpPr txBox="1"/>
          <p:nvPr/>
        </p:nvSpPr>
        <p:spPr>
          <a:xfrm>
            <a:off x="1352371" y="2149409"/>
            <a:ext cx="10389549" cy="954107"/>
          </a:xfrm>
          <a:prstGeom prst="rect">
            <a:avLst/>
          </a:prstGeom>
          <a:noFill/>
        </p:spPr>
        <p:txBody>
          <a:bodyPr wrap="square">
            <a:spAutoFit/>
          </a:bodyPr>
          <a:lstStyle/>
          <a:p>
            <a:r>
              <a:rPr lang="en-US" sz="2800" dirty="0"/>
              <a:t>JSON data exists as a string and can include the same basic data types that can exist in a standard JavaScript object. The data can include strings, numbers, arrays, </a:t>
            </a:r>
            <a:r>
              <a:rPr lang="en-US" sz="2800" dirty="0" err="1"/>
              <a:t>booleans</a:t>
            </a:r>
            <a:r>
              <a:rPr lang="en-US" sz="2800" dirty="0"/>
              <a:t>, and other object literals.</a:t>
            </a:r>
            <a:endParaRPr lang="es-MX" sz="2800" dirty="0"/>
          </a:p>
        </p:txBody>
      </p:sp>
      <p:sp>
        <p:nvSpPr>
          <p:cNvPr id="13" name="CuadroTexto 12">
            <a:extLst>
              <a:ext uri="{FF2B5EF4-FFF2-40B4-BE49-F238E27FC236}">
                <a16:creationId xmlns:a16="http://schemas.microsoft.com/office/drawing/2014/main" id="{D88DA4CA-E3D4-4C1C-B39B-817C3446FCE6}"/>
              </a:ext>
            </a:extLst>
          </p:cNvPr>
          <p:cNvSpPr txBox="1"/>
          <p:nvPr/>
        </p:nvSpPr>
        <p:spPr>
          <a:xfrm>
            <a:off x="7059755" y="3519115"/>
            <a:ext cx="8178324" cy="369332"/>
          </a:xfrm>
          <a:prstGeom prst="rect">
            <a:avLst/>
          </a:prstGeom>
          <a:noFill/>
        </p:spPr>
        <p:txBody>
          <a:bodyPr wrap="square">
            <a:spAutoFit/>
          </a:bodyPr>
          <a:lstStyle/>
          <a:p>
            <a:r>
              <a:rPr lang="en-US" sz="1800" dirty="0"/>
              <a:t>strings</a:t>
            </a:r>
            <a:endParaRPr lang="es-MX" dirty="0"/>
          </a:p>
        </p:txBody>
      </p:sp>
      <p:pic>
        <p:nvPicPr>
          <p:cNvPr id="15" name="Imagen 14">
            <a:extLst>
              <a:ext uri="{FF2B5EF4-FFF2-40B4-BE49-F238E27FC236}">
                <a16:creationId xmlns:a16="http://schemas.microsoft.com/office/drawing/2014/main" id="{5AA15C0B-CFA3-4C66-A3B2-8E415B3DE4D6}"/>
              </a:ext>
            </a:extLst>
          </p:cNvPr>
          <p:cNvPicPr>
            <a:picLocks noChangeAspect="1"/>
          </p:cNvPicPr>
          <p:nvPr/>
        </p:nvPicPr>
        <p:blipFill>
          <a:blip r:embed="rId5"/>
          <a:stretch>
            <a:fillRect/>
          </a:stretch>
        </p:blipFill>
        <p:spPr>
          <a:xfrm>
            <a:off x="4431761" y="2769382"/>
            <a:ext cx="2832823" cy="3965953"/>
          </a:xfrm>
          <a:prstGeom prst="rect">
            <a:avLst/>
          </a:prstGeom>
        </p:spPr>
      </p:pic>
      <p:sp>
        <p:nvSpPr>
          <p:cNvPr id="17" name="CuadroTexto 16">
            <a:extLst>
              <a:ext uri="{FF2B5EF4-FFF2-40B4-BE49-F238E27FC236}">
                <a16:creationId xmlns:a16="http://schemas.microsoft.com/office/drawing/2014/main" id="{A614E220-104A-4703-90A4-76CD0A59CD48}"/>
              </a:ext>
            </a:extLst>
          </p:cNvPr>
          <p:cNvSpPr txBox="1"/>
          <p:nvPr/>
        </p:nvSpPr>
        <p:spPr>
          <a:xfrm>
            <a:off x="7378528" y="3888447"/>
            <a:ext cx="8178324" cy="369332"/>
          </a:xfrm>
          <a:prstGeom prst="rect">
            <a:avLst/>
          </a:prstGeom>
          <a:noFill/>
        </p:spPr>
        <p:txBody>
          <a:bodyPr wrap="square">
            <a:spAutoFit/>
          </a:bodyPr>
          <a:lstStyle/>
          <a:p>
            <a:r>
              <a:rPr lang="en-US" sz="1800" dirty="0"/>
              <a:t>numbers</a:t>
            </a:r>
            <a:endParaRPr lang="es-MX" dirty="0"/>
          </a:p>
        </p:txBody>
      </p:sp>
      <p:sp>
        <p:nvSpPr>
          <p:cNvPr id="19" name="CuadroTexto 18">
            <a:extLst>
              <a:ext uri="{FF2B5EF4-FFF2-40B4-BE49-F238E27FC236}">
                <a16:creationId xmlns:a16="http://schemas.microsoft.com/office/drawing/2014/main" id="{4D7DFEDB-9414-461D-B841-DD46EB6D15DA}"/>
              </a:ext>
            </a:extLst>
          </p:cNvPr>
          <p:cNvSpPr txBox="1"/>
          <p:nvPr/>
        </p:nvSpPr>
        <p:spPr>
          <a:xfrm>
            <a:off x="7584392" y="4227002"/>
            <a:ext cx="8178324" cy="369332"/>
          </a:xfrm>
          <a:prstGeom prst="rect">
            <a:avLst/>
          </a:prstGeom>
          <a:noFill/>
        </p:spPr>
        <p:txBody>
          <a:bodyPr wrap="square">
            <a:spAutoFit/>
          </a:bodyPr>
          <a:lstStyle/>
          <a:p>
            <a:r>
              <a:rPr lang="en-US" sz="1800" dirty="0"/>
              <a:t>arrays</a:t>
            </a:r>
            <a:endParaRPr lang="es-MX" dirty="0"/>
          </a:p>
        </p:txBody>
      </p:sp>
      <p:sp>
        <p:nvSpPr>
          <p:cNvPr id="21" name="CuadroTexto 20">
            <a:extLst>
              <a:ext uri="{FF2B5EF4-FFF2-40B4-BE49-F238E27FC236}">
                <a16:creationId xmlns:a16="http://schemas.microsoft.com/office/drawing/2014/main" id="{E464B486-B2B8-4E37-9A56-909026E8611F}"/>
              </a:ext>
            </a:extLst>
          </p:cNvPr>
          <p:cNvSpPr txBox="1"/>
          <p:nvPr/>
        </p:nvSpPr>
        <p:spPr>
          <a:xfrm>
            <a:off x="7755309" y="4567693"/>
            <a:ext cx="8280874" cy="369332"/>
          </a:xfrm>
          <a:prstGeom prst="rect">
            <a:avLst/>
          </a:prstGeom>
          <a:noFill/>
        </p:spPr>
        <p:txBody>
          <a:bodyPr wrap="square">
            <a:spAutoFit/>
          </a:bodyPr>
          <a:lstStyle/>
          <a:p>
            <a:r>
              <a:rPr lang="en-US" sz="1800" dirty="0" err="1"/>
              <a:t>booleans</a:t>
            </a:r>
            <a:endParaRPr lang="es-MX" dirty="0"/>
          </a:p>
        </p:txBody>
      </p:sp>
      <p:sp>
        <p:nvSpPr>
          <p:cNvPr id="23" name="CuadroTexto 22">
            <a:extLst>
              <a:ext uri="{FF2B5EF4-FFF2-40B4-BE49-F238E27FC236}">
                <a16:creationId xmlns:a16="http://schemas.microsoft.com/office/drawing/2014/main" id="{C45737E9-DF17-41C4-847B-FE9AB2DC3143}"/>
              </a:ext>
            </a:extLst>
          </p:cNvPr>
          <p:cNvSpPr txBox="1"/>
          <p:nvPr/>
        </p:nvSpPr>
        <p:spPr>
          <a:xfrm>
            <a:off x="7983197" y="4934889"/>
            <a:ext cx="8417606" cy="369332"/>
          </a:xfrm>
          <a:prstGeom prst="rect">
            <a:avLst/>
          </a:prstGeom>
          <a:noFill/>
        </p:spPr>
        <p:txBody>
          <a:bodyPr wrap="square">
            <a:spAutoFit/>
          </a:bodyPr>
          <a:lstStyle/>
          <a:p>
            <a:r>
              <a:rPr lang="en-US" sz="1800" dirty="0"/>
              <a:t>object</a:t>
            </a:r>
            <a:endParaRPr lang="es-MX" dirty="0"/>
          </a:p>
        </p:txBody>
      </p:sp>
      <p:cxnSp>
        <p:nvCxnSpPr>
          <p:cNvPr id="25" name="Conector recto de flecha 24">
            <a:extLst>
              <a:ext uri="{FF2B5EF4-FFF2-40B4-BE49-F238E27FC236}">
                <a16:creationId xmlns:a16="http://schemas.microsoft.com/office/drawing/2014/main" id="{DB05A047-2F84-49F1-A578-8AC5285109B9}"/>
              </a:ext>
            </a:extLst>
          </p:cNvPr>
          <p:cNvCxnSpPr/>
          <p:nvPr/>
        </p:nvCxnSpPr>
        <p:spPr>
          <a:xfrm flipH="1">
            <a:off x="6725540" y="3703781"/>
            <a:ext cx="334215" cy="107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F1E002DA-14DB-4BD8-B063-442D134C6495}"/>
              </a:ext>
            </a:extLst>
          </p:cNvPr>
          <p:cNvCxnSpPr>
            <a:stCxn id="17" idx="1"/>
          </p:cNvCxnSpPr>
          <p:nvPr/>
        </p:nvCxnSpPr>
        <p:spPr>
          <a:xfrm flipH="1" flipV="1">
            <a:off x="6096000" y="3956703"/>
            <a:ext cx="1282528" cy="116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errar llave 27">
            <a:extLst>
              <a:ext uri="{FF2B5EF4-FFF2-40B4-BE49-F238E27FC236}">
                <a16:creationId xmlns:a16="http://schemas.microsoft.com/office/drawing/2014/main" id="{6CC9742F-A7D1-4F58-9DFD-8442B0945D90}"/>
              </a:ext>
            </a:extLst>
          </p:cNvPr>
          <p:cNvSpPr/>
          <p:nvPr/>
        </p:nvSpPr>
        <p:spPr>
          <a:xfrm>
            <a:off x="6383708" y="4014908"/>
            <a:ext cx="239283" cy="13718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cxnSp>
        <p:nvCxnSpPr>
          <p:cNvPr id="30" name="Conector: angular 29">
            <a:extLst>
              <a:ext uri="{FF2B5EF4-FFF2-40B4-BE49-F238E27FC236}">
                <a16:creationId xmlns:a16="http://schemas.microsoft.com/office/drawing/2014/main" id="{6EE11F3B-F669-4776-988B-72FCF4B30271}"/>
              </a:ext>
            </a:extLst>
          </p:cNvPr>
          <p:cNvCxnSpPr>
            <a:stCxn id="19" idx="1"/>
          </p:cNvCxnSpPr>
          <p:nvPr/>
        </p:nvCxnSpPr>
        <p:spPr>
          <a:xfrm rot="10800000" flipV="1">
            <a:off x="6725540" y="4411668"/>
            <a:ext cx="858852" cy="2543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F47E49B3-F529-4DC6-9A74-C9EBE2B2324B}"/>
              </a:ext>
            </a:extLst>
          </p:cNvPr>
          <p:cNvCxnSpPr>
            <a:stCxn id="21" idx="1"/>
          </p:cNvCxnSpPr>
          <p:nvPr/>
        </p:nvCxnSpPr>
        <p:spPr>
          <a:xfrm flipH="1">
            <a:off x="6272613" y="4752359"/>
            <a:ext cx="1482696" cy="751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BC192C55-2BF8-4987-8470-4E0741BCEAA6}"/>
              </a:ext>
            </a:extLst>
          </p:cNvPr>
          <p:cNvCxnSpPr>
            <a:stCxn id="23" idx="1"/>
          </p:cNvCxnSpPr>
          <p:nvPr/>
        </p:nvCxnSpPr>
        <p:spPr>
          <a:xfrm flipH="1">
            <a:off x="6511895" y="5119555"/>
            <a:ext cx="1471302" cy="495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571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38200" y="94982"/>
            <a:ext cx="10515600" cy="1325563"/>
          </a:xfrm>
        </p:spPr>
        <p:txBody>
          <a:bodyPr>
            <a:normAutofit/>
          </a:bodyPr>
          <a:lstStyle/>
          <a:p>
            <a:r>
              <a:rPr lang="en-CA" sz="5400" dirty="0"/>
              <a:t>Programming session 4</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89</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30273" y="596965"/>
            <a:ext cx="1531466" cy="1531466"/>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4"/>
            <a:ext cx="2056936" cy="798055"/>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3976162" y="1362698"/>
            <a:ext cx="10640653" cy="707886"/>
          </a:xfrm>
          <a:prstGeom prst="rect">
            <a:avLst/>
          </a:prstGeom>
          <a:noFill/>
        </p:spPr>
        <p:txBody>
          <a:bodyPr wrap="square" rtlCol="0">
            <a:spAutoFit/>
          </a:bodyPr>
          <a:lstStyle/>
          <a:p>
            <a:r>
              <a:rPr lang="es-ES" sz="4000" b="1" dirty="0" err="1">
                <a:solidFill>
                  <a:srgbClr val="B6D7A8"/>
                </a:solidFill>
                <a:latin typeface="The Serif Hand Black (Títulos)"/>
              </a:rPr>
              <a:t>Considerations</a:t>
            </a:r>
            <a:r>
              <a:rPr lang="es-ES" sz="4000" b="1" dirty="0">
                <a:solidFill>
                  <a:srgbClr val="B6D7A8"/>
                </a:solidFill>
                <a:latin typeface="The Serif Hand Black (Títulos)"/>
              </a:rPr>
              <a:t> </a:t>
            </a:r>
            <a:r>
              <a:rPr lang="es-ES" sz="4000" b="1" dirty="0" err="1">
                <a:solidFill>
                  <a:srgbClr val="B6D7A8"/>
                </a:solidFill>
                <a:latin typeface="The Serif Hand Black (Títulos)"/>
              </a:rPr>
              <a:t>for</a:t>
            </a:r>
            <a:r>
              <a:rPr lang="es-ES" sz="4000" b="1" dirty="0">
                <a:solidFill>
                  <a:srgbClr val="B6D7A8"/>
                </a:solidFill>
                <a:latin typeface="The Serif Hand Black (Títulos)"/>
              </a:rPr>
              <a:t> </a:t>
            </a:r>
            <a:r>
              <a:rPr lang="es-ES" sz="4000" b="1" dirty="0" err="1">
                <a:solidFill>
                  <a:srgbClr val="B6D7A8"/>
                </a:solidFill>
                <a:latin typeface="The Serif Hand Black (Títulos)"/>
              </a:rPr>
              <a:t>Using</a:t>
            </a:r>
            <a:r>
              <a:rPr lang="es-ES" sz="4000" b="1" dirty="0">
                <a:solidFill>
                  <a:srgbClr val="B6D7A8"/>
                </a:solidFill>
                <a:latin typeface="The Serif Hand Black (Títulos)"/>
              </a:rPr>
              <a:t> JSON</a:t>
            </a:r>
            <a:endParaRPr lang="es-MX" sz="4000" b="1" dirty="0">
              <a:solidFill>
                <a:srgbClr val="B6D7A8"/>
              </a:solidFill>
              <a:latin typeface="The Serif Hand Black (Títulos)"/>
            </a:endParaRPr>
          </a:p>
        </p:txBody>
      </p:sp>
      <p:pic>
        <p:nvPicPr>
          <p:cNvPr id="4" name="Imagen 3">
            <a:extLst>
              <a:ext uri="{FF2B5EF4-FFF2-40B4-BE49-F238E27FC236}">
                <a16:creationId xmlns:a16="http://schemas.microsoft.com/office/drawing/2014/main" id="{005BD1F0-C455-4C89-B228-B4B0EF67B4BB}"/>
              </a:ext>
            </a:extLst>
          </p:cNvPr>
          <p:cNvPicPr>
            <a:picLocks noChangeAspect="1"/>
          </p:cNvPicPr>
          <p:nvPr/>
        </p:nvPicPr>
        <p:blipFill>
          <a:blip r:embed="rId5"/>
          <a:stretch>
            <a:fillRect/>
          </a:stretch>
        </p:blipFill>
        <p:spPr>
          <a:xfrm>
            <a:off x="1760122" y="2571985"/>
            <a:ext cx="9314281" cy="3282964"/>
          </a:xfrm>
          <a:prstGeom prst="rect">
            <a:avLst/>
          </a:prstGeom>
        </p:spPr>
      </p:pic>
    </p:spTree>
    <p:extLst>
      <p:ext uri="{BB962C8B-B14F-4D97-AF65-F5344CB8AC3E}">
        <p14:creationId xmlns:p14="http://schemas.microsoft.com/office/powerpoint/2010/main" val="3516813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F8BBB02A-7458-4D03-AE57-BB3E1D38A469}"/>
              </a:ext>
            </a:extLst>
          </p:cNvPr>
          <p:cNvSpPr/>
          <p:nvPr/>
        </p:nvSpPr>
        <p:spPr>
          <a:xfrm>
            <a:off x="6762754" y="3096210"/>
            <a:ext cx="3695700" cy="2112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ángulo 9">
            <a:extLst>
              <a:ext uri="{FF2B5EF4-FFF2-40B4-BE49-F238E27FC236}">
                <a16:creationId xmlns:a16="http://schemas.microsoft.com/office/drawing/2014/main" id="{5C52F80E-3BBF-4B7E-8A28-BE0C46A04AC4}"/>
              </a:ext>
            </a:extLst>
          </p:cNvPr>
          <p:cNvSpPr/>
          <p:nvPr/>
        </p:nvSpPr>
        <p:spPr>
          <a:xfrm>
            <a:off x="1733548" y="3096210"/>
            <a:ext cx="3695700" cy="2112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ítulo 1">
            <a:extLst>
              <a:ext uri="{FF2B5EF4-FFF2-40B4-BE49-F238E27FC236}">
                <a16:creationId xmlns:a16="http://schemas.microsoft.com/office/drawing/2014/main" id="{996CFADC-26E2-476A-AE6C-9F77C56D0EBD}"/>
              </a:ext>
            </a:extLst>
          </p:cNvPr>
          <p:cNvSpPr>
            <a:spLocks noGrp="1"/>
          </p:cNvSpPr>
          <p:nvPr>
            <p:ph type="title"/>
          </p:nvPr>
        </p:nvSpPr>
        <p:spPr>
          <a:xfrm>
            <a:off x="839788" y="365125"/>
            <a:ext cx="10515600" cy="1325563"/>
          </a:xfrm>
        </p:spPr>
        <p:txBody>
          <a:bodyPr anchor="ctr">
            <a:normAutofit/>
          </a:bodyPr>
          <a:lstStyle/>
          <a:p>
            <a:r>
              <a:rPr lang="es-ES" dirty="0"/>
              <a:t>videos</a:t>
            </a:r>
            <a:endParaRPr lang="es-MX" dirty="0"/>
          </a:p>
        </p:txBody>
      </p:sp>
      <p:pic>
        <p:nvPicPr>
          <p:cNvPr id="8" name="Elementos multimedia en línea 7" title="Software Development Lifecycle in 9 minutes!">
            <a:hlinkClick r:id="" action="ppaction://media"/>
            <a:extLst>
              <a:ext uri="{FF2B5EF4-FFF2-40B4-BE49-F238E27FC236}">
                <a16:creationId xmlns:a16="http://schemas.microsoft.com/office/drawing/2014/main" id="{CD279404-AA43-4C2F-8BCA-CCA8EDC9CCE9}"/>
              </a:ext>
            </a:extLst>
          </p:cNvPr>
          <p:cNvPicPr>
            <a:picLocks noGrp="1" noRot="1" noChangeAspect="1"/>
          </p:cNvPicPr>
          <p:nvPr>
            <p:ph sz="half" idx="2"/>
            <a:videoFile r:link="rId1"/>
          </p:nvPr>
        </p:nvPicPr>
        <p:blipFill>
          <a:blip r:embed="rId4"/>
          <a:stretch>
            <a:fillRect/>
          </a:stretch>
        </p:blipFill>
        <p:spPr>
          <a:xfrm>
            <a:off x="1942864" y="3221540"/>
            <a:ext cx="3277067" cy="1851543"/>
          </a:xfrm>
          <a:prstGeom prst="rect">
            <a:avLst/>
          </a:prstGeom>
          <a:noFill/>
        </p:spPr>
      </p:pic>
      <p:sp>
        <p:nvSpPr>
          <p:cNvPr id="5" name="Marcador de fecha 4">
            <a:extLst>
              <a:ext uri="{FF2B5EF4-FFF2-40B4-BE49-F238E27FC236}">
                <a16:creationId xmlns:a16="http://schemas.microsoft.com/office/drawing/2014/main" id="{C00FFCFD-A1CB-40E7-B050-91817748F4DD}"/>
              </a:ext>
            </a:extLst>
          </p:cNvPr>
          <p:cNvSpPr>
            <a:spLocks noGrp="1"/>
          </p:cNvSpPr>
          <p:nvPr>
            <p:ph type="dt" sz="half" idx="10"/>
          </p:nvPr>
        </p:nvSpPr>
        <p:spPr>
          <a:xfrm>
            <a:off x="838200" y="6356350"/>
            <a:ext cx="2743200" cy="365125"/>
          </a:xfrm>
        </p:spPr>
        <p:txBody>
          <a:bodyPr anchor="ctr">
            <a:normAutofit/>
          </a:bodyPr>
          <a:lstStyle/>
          <a:p>
            <a:pPr rtl="0">
              <a:spcAft>
                <a:spcPts val="600"/>
              </a:spcAft>
            </a:pPr>
            <a:r>
              <a:rPr lang="es-ES" dirty="0"/>
              <a:t>14</a:t>
            </a:r>
            <a:r>
              <a:rPr lang="es-ES" noProof="0" dirty="0"/>
              <a:t>/9/2021</a:t>
            </a:r>
          </a:p>
        </p:txBody>
      </p:sp>
      <p:sp>
        <p:nvSpPr>
          <p:cNvPr id="6" name="Marcador de pie de página 5">
            <a:extLst>
              <a:ext uri="{FF2B5EF4-FFF2-40B4-BE49-F238E27FC236}">
                <a16:creationId xmlns:a16="http://schemas.microsoft.com/office/drawing/2014/main" id="{A163E714-483D-4A87-989E-A40195A79183}"/>
              </a:ext>
            </a:extLst>
          </p:cNvPr>
          <p:cNvSpPr>
            <a:spLocks noGrp="1"/>
          </p:cNvSpPr>
          <p:nvPr>
            <p:ph type="ftr" sz="quarter" idx="11"/>
          </p:nvPr>
        </p:nvSpPr>
        <p:spPr>
          <a:xfrm>
            <a:off x="4038600" y="6356350"/>
            <a:ext cx="4114800" cy="365125"/>
          </a:xfrm>
        </p:spPr>
        <p:txBody>
          <a:bodyPr anchor="ctr">
            <a:normAutofit/>
          </a:bodyPr>
          <a:lstStyle/>
          <a:p>
            <a:pPr rtl="0">
              <a:spcAft>
                <a:spcPts val="600"/>
              </a:spcAft>
            </a:pPr>
            <a:r>
              <a:rPr lang="es-ES" dirty="0"/>
              <a:t>Advanced </a:t>
            </a:r>
            <a:r>
              <a:rPr lang="es-ES" dirty="0" err="1"/>
              <a:t>programming</a:t>
            </a:r>
            <a:endParaRPr lang="es-ES" noProof="0" dirty="0"/>
          </a:p>
        </p:txBody>
      </p:sp>
      <p:sp>
        <p:nvSpPr>
          <p:cNvPr id="7" name="Marcador de número de diapositiva 6">
            <a:extLst>
              <a:ext uri="{FF2B5EF4-FFF2-40B4-BE49-F238E27FC236}">
                <a16:creationId xmlns:a16="http://schemas.microsoft.com/office/drawing/2014/main" id="{6D33A138-5F86-4E76-A41A-43E939976BFE}"/>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2C18C1E5-FB55-42F5-BD6D-9CC153FCDBE6}" type="slidenum">
              <a:rPr lang="es-ES" noProof="0" smtClean="0"/>
              <a:pPr rtl="0">
                <a:spcAft>
                  <a:spcPts val="600"/>
                </a:spcAft>
              </a:pPr>
              <a:t>9</a:t>
            </a:fld>
            <a:endParaRPr lang="es-ES" noProof="0"/>
          </a:p>
        </p:txBody>
      </p:sp>
      <p:pic>
        <p:nvPicPr>
          <p:cNvPr id="9" name="Elementos multimedia en línea 8" title="What Are The Steps of the Software Development Lifecycle?">
            <a:hlinkClick r:id="" action="ppaction://media"/>
            <a:extLst>
              <a:ext uri="{FF2B5EF4-FFF2-40B4-BE49-F238E27FC236}">
                <a16:creationId xmlns:a16="http://schemas.microsoft.com/office/drawing/2014/main" id="{6EC5E0A1-10CC-498A-86F1-BE8C9603D7C7}"/>
              </a:ext>
            </a:extLst>
          </p:cNvPr>
          <p:cNvPicPr>
            <a:picLocks noRot="1" noChangeAspect="1"/>
          </p:cNvPicPr>
          <p:nvPr>
            <a:videoFile r:link="rId2"/>
          </p:nvPr>
        </p:nvPicPr>
        <p:blipFill>
          <a:blip r:embed="rId5"/>
          <a:stretch>
            <a:fillRect/>
          </a:stretch>
        </p:blipFill>
        <p:spPr>
          <a:xfrm>
            <a:off x="6969413" y="3213340"/>
            <a:ext cx="3282378" cy="1854543"/>
          </a:xfrm>
          <a:prstGeom prst="rect">
            <a:avLst/>
          </a:prstGeom>
        </p:spPr>
      </p:pic>
    </p:spTree>
    <p:extLst>
      <p:ext uri="{BB962C8B-B14F-4D97-AF65-F5344CB8AC3E}">
        <p14:creationId xmlns:p14="http://schemas.microsoft.com/office/powerpoint/2010/main" val="76341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38200" y="94982"/>
            <a:ext cx="10515600" cy="1325563"/>
          </a:xfrm>
        </p:spPr>
        <p:txBody>
          <a:bodyPr>
            <a:normAutofit/>
          </a:bodyPr>
          <a:lstStyle/>
          <a:p>
            <a:r>
              <a:rPr lang="en-CA" sz="5400" dirty="0"/>
              <a:t>Programming session 4</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90</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30273" y="596965"/>
            <a:ext cx="1531466" cy="1531466"/>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4"/>
            <a:ext cx="2056936" cy="798055"/>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3976162" y="1362698"/>
            <a:ext cx="10640653" cy="707886"/>
          </a:xfrm>
          <a:prstGeom prst="rect">
            <a:avLst/>
          </a:prstGeom>
          <a:noFill/>
        </p:spPr>
        <p:txBody>
          <a:bodyPr wrap="square" rtlCol="0">
            <a:spAutoFit/>
          </a:bodyPr>
          <a:lstStyle/>
          <a:p>
            <a:r>
              <a:rPr lang="es-ES" sz="4000" b="1" dirty="0" err="1">
                <a:solidFill>
                  <a:srgbClr val="B6D7A8"/>
                </a:solidFill>
                <a:latin typeface="The Serif Hand Black (Títulos)"/>
              </a:rPr>
              <a:t>Serialization</a:t>
            </a:r>
            <a:r>
              <a:rPr lang="es-ES" sz="4000" b="1" dirty="0">
                <a:solidFill>
                  <a:srgbClr val="B6D7A8"/>
                </a:solidFill>
                <a:latin typeface="The Serif Hand Black (Títulos)"/>
              </a:rPr>
              <a:t> and </a:t>
            </a:r>
            <a:r>
              <a:rPr lang="es-ES" sz="4000" b="1" dirty="0" err="1">
                <a:solidFill>
                  <a:srgbClr val="B6D7A8"/>
                </a:solidFill>
                <a:latin typeface="The Serif Hand Black (Títulos)"/>
              </a:rPr>
              <a:t>Deserial</a:t>
            </a:r>
            <a:endParaRPr lang="es-MX" sz="4000" b="1" dirty="0">
              <a:solidFill>
                <a:srgbClr val="B6D7A8"/>
              </a:solidFill>
              <a:latin typeface="The Serif Hand Black (Títulos)"/>
            </a:endParaRPr>
          </a:p>
        </p:txBody>
      </p:sp>
      <p:sp>
        <p:nvSpPr>
          <p:cNvPr id="14" name="CuadroTexto 13">
            <a:extLst>
              <a:ext uri="{FF2B5EF4-FFF2-40B4-BE49-F238E27FC236}">
                <a16:creationId xmlns:a16="http://schemas.microsoft.com/office/drawing/2014/main" id="{65C63E17-37BD-4590-B56C-414F6987AB56}"/>
              </a:ext>
            </a:extLst>
          </p:cNvPr>
          <p:cNvSpPr txBox="1"/>
          <p:nvPr/>
        </p:nvSpPr>
        <p:spPr>
          <a:xfrm>
            <a:off x="1333144" y="2253392"/>
            <a:ext cx="7708306" cy="1200329"/>
          </a:xfrm>
          <a:prstGeom prst="rect">
            <a:avLst/>
          </a:prstGeom>
          <a:noFill/>
        </p:spPr>
        <p:txBody>
          <a:bodyPr wrap="square">
            <a:spAutoFit/>
          </a:bodyPr>
          <a:lstStyle/>
          <a:p>
            <a:r>
              <a:rPr lang="en-US" sz="2400" dirty="0"/>
              <a:t>In order to transmit JavaScript object data to a server, it needs to be serialized or converted into a string. In order to access the JSON data that is received from a server, it needs to be deserialized or converted into a JavaScript object.</a:t>
            </a:r>
            <a:endParaRPr lang="es-MX" sz="2400" dirty="0"/>
          </a:p>
        </p:txBody>
      </p:sp>
      <p:pic>
        <p:nvPicPr>
          <p:cNvPr id="15" name="Imagen 14">
            <a:extLst>
              <a:ext uri="{FF2B5EF4-FFF2-40B4-BE49-F238E27FC236}">
                <a16:creationId xmlns:a16="http://schemas.microsoft.com/office/drawing/2014/main" id="{B59A56FF-F5EB-4578-B601-A6C6D4EB2C36}"/>
              </a:ext>
            </a:extLst>
          </p:cNvPr>
          <p:cNvPicPr>
            <a:picLocks noChangeAspect="1"/>
          </p:cNvPicPr>
          <p:nvPr/>
        </p:nvPicPr>
        <p:blipFill>
          <a:blip r:embed="rId5"/>
          <a:stretch>
            <a:fillRect/>
          </a:stretch>
        </p:blipFill>
        <p:spPr>
          <a:xfrm>
            <a:off x="2615283" y="3630934"/>
            <a:ext cx="6961434" cy="2482197"/>
          </a:xfrm>
          <a:prstGeom prst="rect">
            <a:avLst/>
          </a:prstGeom>
        </p:spPr>
      </p:pic>
    </p:spTree>
    <p:extLst>
      <p:ext uri="{BB962C8B-B14F-4D97-AF65-F5344CB8AC3E}">
        <p14:creationId xmlns:p14="http://schemas.microsoft.com/office/powerpoint/2010/main" val="16648287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Programming session 3</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91</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a:solidFill>
                  <a:srgbClr val="175289"/>
                </a:solidFill>
                <a:latin typeface="The Hand Black (Cuerpo)"/>
              </a:rPr>
              <a:t>Time </a:t>
            </a:r>
            <a:r>
              <a:rPr lang="es-ES" sz="4000" dirty="0" err="1">
                <a:solidFill>
                  <a:srgbClr val="175289"/>
                </a:solidFill>
                <a:latin typeface="The Hand Black (Cuerpo)"/>
              </a:rPr>
              <a:t>to</a:t>
            </a:r>
            <a:r>
              <a:rPr lang="es-ES" sz="4000" dirty="0">
                <a:solidFill>
                  <a:srgbClr val="175289"/>
                </a:solidFill>
                <a:latin typeface="The Hand Black (Cuerpo)"/>
              </a:rPr>
              <a:t> </a:t>
            </a:r>
            <a:r>
              <a:rPr lang="es-ES" sz="4000" dirty="0" err="1">
                <a:solidFill>
                  <a:srgbClr val="175289"/>
                </a:solidFill>
                <a:latin typeface="The Hand Black (Cuerpo)"/>
              </a:rPr>
              <a:t>code</a:t>
            </a:r>
            <a:r>
              <a:rPr lang="es-ES" sz="4000" dirty="0">
                <a:latin typeface="The Hand Black (Cuerpo)"/>
              </a:rPr>
              <a:t>…</a:t>
            </a:r>
            <a:endParaRPr lang="es-MX" sz="4000" dirty="0">
              <a:latin typeface="The Hand Black (Cuerpo)"/>
            </a:endParaRPr>
          </a:p>
        </p:txBody>
      </p:sp>
      <p:pic>
        <p:nvPicPr>
          <p:cNvPr id="13" name="Picture 2" descr="Cat Coding Sticker by SUSHIBOX for iOS &amp; Android | GIPHY">
            <a:extLst>
              <a:ext uri="{FF2B5EF4-FFF2-40B4-BE49-F238E27FC236}">
                <a16:creationId xmlns:a16="http://schemas.microsoft.com/office/drawing/2014/main" id="{BA402BB7-A5AB-400F-82E4-33D0F4457C3A}"/>
              </a:ext>
            </a:extLst>
          </p:cNvPr>
          <p:cNvPicPr>
            <a:picLocks noGrp="1" noChangeAspect="1" noChangeArrowheads="1" noCrop="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4038600" y="3429000"/>
            <a:ext cx="2584970" cy="258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9677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31483-0B96-49D3-A8CB-3FD03F661093}"/>
              </a:ext>
            </a:extLst>
          </p:cNvPr>
          <p:cNvSpPr>
            <a:spLocks noGrp="1"/>
          </p:cNvSpPr>
          <p:nvPr>
            <p:ph type="title"/>
          </p:nvPr>
        </p:nvSpPr>
        <p:spPr>
          <a:xfrm>
            <a:off x="853440" y="734998"/>
            <a:ext cx="10515600" cy="1325563"/>
          </a:xfrm>
        </p:spPr>
        <p:txBody>
          <a:bodyPr>
            <a:normAutofit/>
          </a:bodyPr>
          <a:lstStyle/>
          <a:p>
            <a:r>
              <a:rPr lang="en-CA" sz="5400" dirty="0"/>
              <a:t>Programming session 3</a:t>
            </a:r>
            <a:endParaRPr lang="es-MX" sz="5400" dirty="0"/>
          </a:p>
        </p:txBody>
      </p:sp>
      <p:sp>
        <p:nvSpPr>
          <p:cNvPr id="6" name="Marcador de pie de página 5">
            <a:extLst>
              <a:ext uri="{FF2B5EF4-FFF2-40B4-BE49-F238E27FC236}">
                <a16:creationId xmlns:a16="http://schemas.microsoft.com/office/drawing/2014/main" id="{CCEDAD4E-B8D1-47AC-92A0-CC700C06B788}"/>
              </a:ext>
            </a:extLst>
          </p:cNvPr>
          <p:cNvSpPr>
            <a:spLocks noGrp="1"/>
          </p:cNvSpPr>
          <p:nvPr>
            <p:ph type="ftr" sz="quarter" idx="11"/>
          </p:nvPr>
        </p:nvSpPr>
        <p:spPr/>
        <p:txBody>
          <a:bodyPr/>
          <a:lstStyle/>
          <a:p>
            <a:pPr rtl="0">
              <a:spcAft>
                <a:spcPts val="600"/>
              </a:spcAft>
            </a:pPr>
            <a:r>
              <a:rPr lang="es-ES" noProof="0" dirty="0"/>
              <a:t>Advanced Programming</a:t>
            </a:r>
          </a:p>
        </p:txBody>
      </p:sp>
      <p:sp>
        <p:nvSpPr>
          <p:cNvPr id="7" name="Marcador de número de diapositiva 6">
            <a:extLst>
              <a:ext uri="{FF2B5EF4-FFF2-40B4-BE49-F238E27FC236}">
                <a16:creationId xmlns:a16="http://schemas.microsoft.com/office/drawing/2014/main" id="{55B14F44-F565-4BBD-A079-E1F615D762F1}"/>
              </a:ext>
            </a:extLst>
          </p:cNvPr>
          <p:cNvSpPr>
            <a:spLocks noGrp="1"/>
          </p:cNvSpPr>
          <p:nvPr>
            <p:ph type="sldNum" sz="quarter" idx="12"/>
          </p:nvPr>
        </p:nvSpPr>
        <p:spPr/>
        <p:txBody>
          <a:bodyPr/>
          <a:lstStyle/>
          <a:p>
            <a:pPr rtl="0"/>
            <a:fld id="{2C18C1E5-FB55-42F5-BD6D-9CC153FCDBE6}" type="slidenum">
              <a:rPr lang="es-ES" noProof="0" smtClean="0"/>
              <a:t>92</a:t>
            </a:fld>
            <a:endParaRPr lang="es-ES" noProof="0"/>
          </a:p>
        </p:txBody>
      </p:sp>
      <p:pic>
        <p:nvPicPr>
          <p:cNvPr id="8" name="Marcador de imagen en línea 27" descr="Diseño web con relleno sólido">
            <a:extLst>
              <a:ext uri="{FF2B5EF4-FFF2-40B4-BE49-F238E27FC236}">
                <a16:creationId xmlns:a16="http://schemas.microsoft.com/office/drawing/2014/main" id="{1771A7BA-C2C8-4AB5-8143-9E20EA009B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82200" y="1047259"/>
            <a:ext cx="701040" cy="701040"/>
          </a:xfrm>
          <a:prstGeom prst="rect">
            <a:avLst/>
          </a:prstGeom>
        </p:spPr>
      </p:pic>
      <p:sp>
        <p:nvSpPr>
          <p:cNvPr id="10" name="Marcador de pie de página 5">
            <a:extLst>
              <a:ext uri="{FF2B5EF4-FFF2-40B4-BE49-F238E27FC236}">
                <a16:creationId xmlns:a16="http://schemas.microsoft.com/office/drawing/2014/main" id="{C4BC7171-7735-4726-A052-284CD08A27CA}"/>
              </a:ext>
            </a:extLst>
          </p:cNvPr>
          <p:cNvSpPr txBox="1">
            <a:spLocks/>
          </p:cNvSpPr>
          <p:nvPr/>
        </p:nvSpPr>
        <p:spPr>
          <a:xfrm>
            <a:off x="-804193" y="6356350"/>
            <a:ext cx="4114800" cy="365125"/>
          </a:xfrm>
          <a:prstGeom prst="rect">
            <a:avLst/>
          </a:prstGeom>
        </p:spPr>
        <p:txBody>
          <a:bodyPr vert="horz" lIns="91440" tIns="45720" rIns="91440" bIns="45720" rtlCol="0" anchor="ctr"/>
          <a:lstStyle>
            <a:defPPr rtl="0">
              <a:defRPr lang="es-es"/>
            </a:defPPr>
            <a:lvl1pPr marL="0" algn="ct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s-ES" dirty="0"/>
              <a:t>Luis Gerardo Camara Salinas</a:t>
            </a:r>
          </a:p>
        </p:txBody>
      </p:sp>
      <p:pic>
        <p:nvPicPr>
          <p:cNvPr id="11" name="image1.jpeg" descr="Un dibujo animado con letras&#10;&#10;Descripción generada automáticamente con confianza media">
            <a:extLst>
              <a:ext uri="{FF2B5EF4-FFF2-40B4-BE49-F238E27FC236}">
                <a16:creationId xmlns:a16="http://schemas.microsoft.com/office/drawing/2014/main" id="{1A6CEF60-99D9-4B9D-9C7F-ADDBE771EC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080" y="365125"/>
            <a:ext cx="1852930" cy="701040"/>
          </a:xfrm>
          <a:prstGeom prst="rect">
            <a:avLst/>
          </a:prstGeom>
        </p:spPr>
      </p:pic>
      <p:sp>
        <p:nvSpPr>
          <p:cNvPr id="12" name="CuadroTexto 11">
            <a:extLst>
              <a:ext uri="{FF2B5EF4-FFF2-40B4-BE49-F238E27FC236}">
                <a16:creationId xmlns:a16="http://schemas.microsoft.com/office/drawing/2014/main" id="{3C575B82-57D0-4FCE-B23C-ECA7FC85D576}"/>
              </a:ext>
            </a:extLst>
          </p:cNvPr>
          <p:cNvSpPr txBox="1"/>
          <p:nvPr/>
        </p:nvSpPr>
        <p:spPr>
          <a:xfrm>
            <a:off x="713147" y="2105561"/>
            <a:ext cx="10640653" cy="707886"/>
          </a:xfrm>
          <a:prstGeom prst="rect">
            <a:avLst/>
          </a:prstGeom>
          <a:noFill/>
        </p:spPr>
        <p:txBody>
          <a:bodyPr wrap="square" rtlCol="0">
            <a:spAutoFit/>
          </a:bodyPr>
          <a:lstStyle/>
          <a:p>
            <a:r>
              <a:rPr lang="es-ES" sz="4000" dirty="0">
                <a:solidFill>
                  <a:srgbClr val="175289"/>
                </a:solidFill>
                <a:latin typeface="The Hand Black (Cuerpo)"/>
              </a:rPr>
              <a:t>OBJECTS AND JSON ACTIVITY</a:t>
            </a:r>
            <a:endParaRPr lang="es-MX" sz="4000" dirty="0">
              <a:latin typeface="The Hand Black (Cuerpo)"/>
            </a:endParaRPr>
          </a:p>
        </p:txBody>
      </p:sp>
      <p:pic>
        <p:nvPicPr>
          <p:cNvPr id="4" name="Imagen 3">
            <a:extLst>
              <a:ext uri="{FF2B5EF4-FFF2-40B4-BE49-F238E27FC236}">
                <a16:creationId xmlns:a16="http://schemas.microsoft.com/office/drawing/2014/main" id="{0C8DCFCE-4C86-4A22-830C-94D15B6B3CBE}"/>
              </a:ext>
            </a:extLst>
          </p:cNvPr>
          <p:cNvPicPr>
            <a:picLocks noChangeAspect="1"/>
          </p:cNvPicPr>
          <p:nvPr/>
        </p:nvPicPr>
        <p:blipFill>
          <a:blip r:embed="rId5"/>
          <a:stretch>
            <a:fillRect/>
          </a:stretch>
        </p:blipFill>
        <p:spPr>
          <a:xfrm>
            <a:off x="7580298" y="3698464"/>
            <a:ext cx="3390900" cy="1905000"/>
          </a:xfrm>
          <a:prstGeom prst="rect">
            <a:avLst/>
          </a:prstGeom>
        </p:spPr>
      </p:pic>
      <p:sp>
        <p:nvSpPr>
          <p:cNvPr id="9" name="CuadroTexto 8">
            <a:extLst>
              <a:ext uri="{FF2B5EF4-FFF2-40B4-BE49-F238E27FC236}">
                <a16:creationId xmlns:a16="http://schemas.microsoft.com/office/drawing/2014/main" id="{9C9E2AE2-8830-4815-942A-493D300A5130}"/>
              </a:ext>
            </a:extLst>
          </p:cNvPr>
          <p:cNvSpPr txBox="1"/>
          <p:nvPr/>
        </p:nvSpPr>
        <p:spPr>
          <a:xfrm>
            <a:off x="1253206" y="2948298"/>
            <a:ext cx="6121815" cy="3108543"/>
          </a:xfrm>
          <a:prstGeom prst="rect">
            <a:avLst/>
          </a:prstGeom>
          <a:noFill/>
        </p:spPr>
        <p:txBody>
          <a:bodyPr wrap="square" rtlCol="0">
            <a:spAutoFit/>
          </a:bodyPr>
          <a:lstStyle/>
          <a:p>
            <a:pPr marL="342900" indent="-342900">
              <a:buFont typeface="+mj-lt"/>
              <a:buAutoNum type="arabicPeriod"/>
            </a:pPr>
            <a:r>
              <a:rPr lang="es-ES" sz="2800" dirty="0" err="1"/>
              <a:t>Create</a:t>
            </a:r>
            <a:r>
              <a:rPr lang="es-ES" sz="2800" dirty="0"/>
              <a:t> </a:t>
            </a:r>
            <a:r>
              <a:rPr lang="es-ES" sz="2800" dirty="0" err="1"/>
              <a:t>an</a:t>
            </a:r>
            <a:r>
              <a:rPr lang="es-ES" sz="2800" dirty="0"/>
              <a:t> </a:t>
            </a:r>
            <a:r>
              <a:rPr lang="es-ES" sz="2800" dirty="0" err="1"/>
              <a:t>object</a:t>
            </a:r>
            <a:r>
              <a:rPr lang="es-ES" sz="2800" dirty="0"/>
              <a:t> </a:t>
            </a:r>
            <a:r>
              <a:rPr lang="es-ES" sz="2800" dirty="0" err="1"/>
              <a:t>with</a:t>
            </a:r>
            <a:r>
              <a:rPr lang="es-ES" sz="2800" dirty="0"/>
              <a:t> 6 </a:t>
            </a:r>
            <a:r>
              <a:rPr lang="es-ES" sz="2800" dirty="0" err="1"/>
              <a:t>properties</a:t>
            </a:r>
            <a:r>
              <a:rPr lang="es-ES" sz="2800" dirty="0"/>
              <a:t> and 2 </a:t>
            </a:r>
            <a:r>
              <a:rPr lang="es-ES" sz="2800" dirty="0" err="1"/>
              <a:t>methods</a:t>
            </a:r>
            <a:r>
              <a:rPr lang="es-ES" sz="2800" dirty="0"/>
              <a:t>.</a:t>
            </a:r>
          </a:p>
          <a:p>
            <a:pPr marL="342900" indent="-342900">
              <a:buFont typeface="+mj-lt"/>
              <a:buAutoNum type="arabicPeriod"/>
            </a:pPr>
            <a:r>
              <a:rPr lang="es-ES" sz="2800" dirty="0" err="1"/>
              <a:t>Using</a:t>
            </a:r>
            <a:r>
              <a:rPr lang="es-ES" sz="2800" dirty="0"/>
              <a:t> FS </a:t>
            </a:r>
            <a:r>
              <a:rPr lang="es-ES" sz="2800" dirty="0" err="1"/>
              <a:t>libreary</a:t>
            </a:r>
            <a:r>
              <a:rPr lang="es-ES" sz="2800" dirty="0"/>
              <a:t>, Store </a:t>
            </a:r>
            <a:r>
              <a:rPr lang="es-ES" sz="2800" dirty="0" err="1"/>
              <a:t>this</a:t>
            </a:r>
            <a:r>
              <a:rPr lang="es-ES" sz="2800" dirty="0"/>
              <a:t> </a:t>
            </a:r>
            <a:r>
              <a:rPr lang="es-ES" sz="2800" dirty="0" err="1"/>
              <a:t>object</a:t>
            </a:r>
            <a:r>
              <a:rPr lang="es-ES" sz="2800" dirty="0"/>
              <a:t> </a:t>
            </a:r>
            <a:r>
              <a:rPr lang="es-ES" sz="2800" dirty="0" err="1"/>
              <a:t>into</a:t>
            </a:r>
            <a:r>
              <a:rPr lang="es-ES" sz="2800" dirty="0"/>
              <a:t> </a:t>
            </a:r>
            <a:r>
              <a:rPr lang="es-ES" sz="2800" dirty="0" err="1"/>
              <a:t>the</a:t>
            </a:r>
            <a:r>
              <a:rPr lang="es-ES" sz="2800" dirty="0"/>
              <a:t> </a:t>
            </a:r>
            <a:r>
              <a:rPr lang="es-ES" sz="2800" dirty="0" err="1"/>
              <a:t>database</a:t>
            </a:r>
            <a:r>
              <a:rPr lang="es-ES" sz="2800" dirty="0"/>
              <a:t> folder </a:t>
            </a:r>
            <a:r>
              <a:rPr lang="es-ES" sz="2800" dirty="0" err="1"/>
              <a:t>created</a:t>
            </a:r>
            <a:r>
              <a:rPr lang="es-ES" sz="2800" dirty="0"/>
              <a:t> </a:t>
            </a:r>
            <a:r>
              <a:rPr lang="es-ES" sz="2800" dirty="0" err="1"/>
              <a:t>the</a:t>
            </a:r>
            <a:r>
              <a:rPr lang="es-ES" sz="2800" dirty="0"/>
              <a:t> </a:t>
            </a:r>
            <a:r>
              <a:rPr lang="es-ES" sz="2800" dirty="0" err="1"/>
              <a:t>last</a:t>
            </a:r>
            <a:r>
              <a:rPr lang="es-ES" sz="2800" dirty="0"/>
              <a:t> sesión (file </a:t>
            </a:r>
            <a:r>
              <a:rPr lang="es-ES" sz="2800" dirty="0" err="1"/>
              <a:t>name</a:t>
            </a:r>
            <a:r>
              <a:rPr lang="es-ES" sz="2800" dirty="0"/>
              <a:t> </a:t>
            </a:r>
            <a:r>
              <a:rPr lang="es-ES" sz="2800" dirty="0" err="1"/>
              <a:t>could</a:t>
            </a:r>
            <a:r>
              <a:rPr lang="es-ES" sz="2800" dirty="0"/>
              <a:t> be: </a:t>
            </a:r>
            <a:r>
              <a:rPr lang="es-ES" sz="2800" dirty="0" err="1"/>
              <a:t>myFirstJson.JSON</a:t>
            </a:r>
            <a:r>
              <a:rPr lang="es-ES" sz="2800" dirty="0"/>
              <a:t>)</a:t>
            </a:r>
          </a:p>
          <a:p>
            <a:pPr marL="342900" indent="-342900">
              <a:buFont typeface="+mj-lt"/>
              <a:buAutoNum type="arabicPeriod"/>
            </a:pPr>
            <a:r>
              <a:rPr lang="es-ES" sz="2800" dirty="0" err="1"/>
              <a:t>Using</a:t>
            </a:r>
            <a:r>
              <a:rPr lang="es-ES" sz="2800" dirty="0"/>
              <a:t> FS </a:t>
            </a:r>
            <a:r>
              <a:rPr lang="es-ES" sz="2800" dirty="0" err="1"/>
              <a:t>library</a:t>
            </a:r>
            <a:r>
              <a:rPr lang="es-ES" sz="2800" dirty="0"/>
              <a:t> </a:t>
            </a:r>
            <a:r>
              <a:rPr lang="es-ES" sz="2800" dirty="0" err="1"/>
              <a:t>Read</a:t>
            </a:r>
            <a:r>
              <a:rPr lang="es-ES" sz="2800" dirty="0"/>
              <a:t> </a:t>
            </a:r>
            <a:r>
              <a:rPr lang="es-ES" sz="2800" dirty="0" err="1"/>
              <a:t>your</a:t>
            </a:r>
            <a:r>
              <a:rPr lang="es-ES" sz="2800" dirty="0"/>
              <a:t> JSON file and store </a:t>
            </a:r>
            <a:r>
              <a:rPr lang="es-ES" sz="2800" dirty="0" err="1"/>
              <a:t>it</a:t>
            </a:r>
            <a:r>
              <a:rPr lang="es-ES" sz="2800" dirty="0"/>
              <a:t> </a:t>
            </a:r>
            <a:r>
              <a:rPr lang="es-ES" sz="2800" dirty="0" err="1"/>
              <a:t>into</a:t>
            </a:r>
            <a:r>
              <a:rPr lang="es-ES" sz="2800" dirty="0"/>
              <a:t> a variable </a:t>
            </a:r>
            <a:r>
              <a:rPr lang="es-ES" sz="2800" dirty="0" err="1"/>
              <a:t>with</a:t>
            </a:r>
            <a:r>
              <a:rPr lang="es-ES" sz="2800" dirty="0"/>
              <a:t> </a:t>
            </a:r>
            <a:r>
              <a:rPr lang="es-ES" sz="2800" dirty="0" err="1"/>
              <a:t>the</a:t>
            </a:r>
            <a:r>
              <a:rPr lang="es-ES" sz="2800" dirty="0"/>
              <a:t> </a:t>
            </a:r>
            <a:r>
              <a:rPr lang="es-ES" sz="2800" dirty="0" err="1"/>
              <a:t>name</a:t>
            </a:r>
            <a:r>
              <a:rPr lang="es-ES" sz="2800" dirty="0"/>
              <a:t> </a:t>
            </a:r>
            <a:r>
              <a:rPr lang="es-ES" sz="2800" dirty="0" err="1"/>
              <a:t>serverResponse</a:t>
            </a:r>
            <a:endParaRPr lang="es-ES" sz="2800" dirty="0"/>
          </a:p>
          <a:p>
            <a:pPr marL="342900" indent="-342900">
              <a:buFont typeface="+mj-lt"/>
              <a:buAutoNum type="arabicPeriod"/>
            </a:pPr>
            <a:r>
              <a:rPr lang="es-ES" sz="2800" dirty="0" err="1"/>
              <a:t>Print</a:t>
            </a:r>
            <a:r>
              <a:rPr lang="es-ES" sz="2800" dirty="0"/>
              <a:t> </a:t>
            </a:r>
            <a:r>
              <a:rPr lang="es-ES" sz="2800" dirty="0" err="1"/>
              <a:t>all</a:t>
            </a:r>
            <a:r>
              <a:rPr lang="es-ES" sz="2800" dirty="0"/>
              <a:t> </a:t>
            </a:r>
            <a:r>
              <a:rPr lang="es-ES" sz="2800" dirty="0" err="1"/>
              <a:t>the</a:t>
            </a:r>
            <a:r>
              <a:rPr lang="es-ES" sz="2800" dirty="0"/>
              <a:t> </a:t>
            </a:r>
            <a:r>
              <a:rPr lang="es-ES" sz="2800" dirty="0" err="1"/>
              <a:t>values</a:t>
            </a:r>
            <a:r>
              <a:rPr lang="es-ES" sz="2800" dirty="0"/>
              <a:t> </a:t>
            </a:r>
            <a:r>
              <a:rPr lang="es-ES" sz="2800" dirty="0" err="1"/>
              <a:t>of</a:t>
            </a:r>
            <a:r>
              <a:rPr lang="es-ES" sz="2800" dirty="0"/>
              <a:t> </a:t>
            </a:r>
            <a:r>
              <a:rPr lang="es-ES" sz="2800" dirty="0" err="1"/>
              <a:t>the</a:t>
            </a:r>
            <a:r>
              <a:rPr lang="es-ES" sz="2800" dirty="0"/>
              <a:t> response </a:t>
            </a:r>
            <a:r>
              <a:rPr lang="es-ES" sz="2800" dirty="0" err="1"/>
              <a:t>of</a:t>
            </a:r>
            <a:r>
              <a:rPr lang="es-ES" sz="2800" dirty="0"/>
              <a:t> </a:t>
            </a:r>
            <a:r>
              <a:rPr lang="es-ES" sz="2800" dirty="0" err="1"/>
              <a:t>the</a:t>
            </a:r>
            <a:r>
              <a:rPr lang="es-ES" sz="2800" dirty="0"/>
              <a:t> server.</a:t>
            </a:r>
          </a:p>
          <a:p>
            <a:pPr marL="342900" indent="-342900">
              <a:buFont typeface="+mj-lt"/>
              <a:buAutoNum type="arabicPeriod"/>
            </a:pPr>
            <a:r>
              <a:rPr lang="es-ES" sz="2800" dirty="0" err="1"/>
              <a:t>Push</a:t>
            </a:r>
            <a:r>
              <a:rPr lang="es-ES" sz="2800" dirty="0"/>
              <a:t> </a:t>
            </a:r>
            <a:r>
              <a:rPr lang="es-ES" sz="2800" dirty="0" err="1"/>
              <a:t>your</a:t>
            </a:r>
            <a:r>
              <a:rPr lang="es-ES" sz="2800" dirty="0"/>
              <a:t> </a:t>
            </a:r>
            <a:r>
              <a:rPr lang="es-ES" sz="2800" dirty="0" err="1"/>
              <a:t>solution</a:t>
            </a:r>
            <a:r>
              <a:rPr lang="es-ES" sz="2800" dirty="0"/>
              <a:t> </a:t>
            </a:r>
            <a:r>
              <a:rPr lang="es-ES" sz="2800" dirty="0" err="1"/>
              <a:t>on</a:t>
            </a:r>
            <a:r>
              <a:rPr lang="es-ES" sz="2800" dirty="0"/>
              <a:t> </a:t>
            </a:r>
            <a:r>
              <a:rPr lang="es-ES" sz="2800" dirty="0" err="1"/>
              <a:t>Github</a:t>
            </a:r>
            <a:r>
              <a:rPr lang="es-ES" sz="2800" dirty="0"/>
              <a:t>.</a:t>
            </a:r>
            <a:endParaRPr lang="es-MX" sz="2800" dirty="0"/>
          </a:p>
        </p:txBody>
      </p:sp>
    </p:spTree>
    <p:extLst>
      <p:ext uri="{BB962C8B-B14F-4D97-AF65-F5344CB8AC3E}">
        <p14:creationId xmlns:p14="http://schemas.microsoft.com/office/powerpoint/2010/main" val="3320328067"/>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a:ea typeface=""/>
        <a:cs typeface=""/>
      </a:majorFont>
      <a:minorFont>
        <a:latin typeface="The Hand Blac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64_TF00621257_Win32" id="{72EBBD69-4A80-4F80-AA73-6F04D6744F4B}" vid="{0D78695E-8B1C-4E4A-BB91-827FED10E22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D2896BB-5566-4403-84AA-2FD10D9622B9}">
  <ds:schemaRefs>
    <ds:schemaRef ds:uri="http://schemas.microsoft.com/sharepoint/v3/contenttype/forms"/>
  </ds:schemaRefs>
</ds:datastoreItem>
</file>

<file path=customXml/itemProps2.xml><?xml version="1.0" encoding="utf-8"?>
<ds:datastoreItem xmlns:ds="http://schemas.openxmlformats.org/officeDocument/2006/customXml" ds:itemID="{9CFB608F-E2ED-4AA5-B472-3C2C89444F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A8DA88-2D67-4B30-8205-C52078711284}">
  <ds:schemaRefs>
    <ds:schemaRef ds:uri="http://purl.org/dc/terms/"/>
    <ds:schemaRef ds:uri="16c05727-aa75-4e4a-9b5f-8a80a1165891"/>
    <ds:schemaRef ds:uri="71af3243-3dd4-4a8d-8c0d-dd76da1f02a5"/>
    <ds:schemaRef ds:uri="http://purl.org/dc/dcmitype/"/>
    <ds:schemaRef ds:uri="http://schemas.microsoft.com/office/infopath/2007/PartnerControls"/>
    <ds:schemaRef ds:uri="http://www.w3.org/XML/1998/namespace"/>
    <ds:schemaRef ds:uri="http://schemas.microsoft.com/office/2006/documentManagement/types"/>
    <ds:schemaRef ds:uri="http://schemas.microsoft.com/office/2006/metadata/properties"/>
    <ds:schemaRef ds:uri="http://purl.org/dc/elements/1.1/"/>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Presentación de esbozo</Template>
  <TotalTime>39047</TotalTime>
  <Words>3764</Words>
  <Application>Microsoft Office PowerPoint</Application>
  <PresentationFormat>Panorámica</PresentationFormat>
  <Paragraphs>634</Paragraphs>
  <Slides>92</Slides>
  <Notes>0</Notes>
  <HiddenSlides>0</HiddenSlides>
  <MMClips>2</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92</vt:i4>
      </vt:variant>
    </vt:vector>
  </HeadingPairs>
  <TitlesOfParts>
    <vt:vector size="100" baseType="lpstr">
      <vt:lpstr>Arial</vt:lpstr>
      <vt:lpstr>Calibri</vt:lpstr>
      <vt:lpstr>Noto serif</vt:lpstr>
      <vt:lpstr>The Hand Black</vt:lpstr>
      <vt:lpstr>The Hand Black (Cuerpo)</vt:lpstr>
      <vt:lpstr>The Serif Hand Black</vt:lpstr>
      <vt:lpstr>The Serif Hand Black (Títulos)</vt:lpstr>
      <vt:lpstr>SketchyVTI</vt:lpstr>
      <vt:lpstr>Software development Life cycle</vt:lpstr>
      <vt:lpstr>Software development Life cycle</vt:lpstr>
      <vt:lpstr>Software development Life cycle</vt:lpstr>
      <vt:lpstr>Software development Life cycle</vt:lpstr>
      <vt:lpstr>Software development Life cycle</vt:lpstr>
      <vt:lpstr>Software development Life cycle</vt:lpstr>
      <vt:lpstr>Software development Life cycle</vt:lpstr>
      <vt:lpstr>Software development Life cycle</vt:lpstr>
      <vt:lpstr>videos</vt:lpstr>
      <vt:lpstr>References</vt:lpstr>
      <vt:lpstr>Software development models PART I</vt:lpstr>
      <vt:lpstr>Software development models PART I</vt:lpstr>
      <vt:lpstr>Software development models PART I</vt:lpstr>
      <vt:lpstr>Software development models PART I</vt:lpstr>
      <vt:lpstr>Software development models PART I</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Software development models</vt:lpstr>
      <vt:lpstr>Programming session 1</vt:lpstr>
      <vt:lpstr>Programming session 1</vt:lpstr>
      <vt:lpstr>Programming session 1</vt:lpstr>
      <vt:lpstr>Programming session 1</vt:lpstr>
      <vt:lpstr>Programming session 1</vt:lpstr>
      <vt:lpstr>Programming session 3</vt:lpstr>
      <vt:lpstr>Programming session 3</vt:lpstr>
      <vt:lpstr>Programming session 3</vt:lpstr>
      <vt:lpstr>Programming session 3</vt:lpstr>
      <vt:lpstr>Programming session 3</vt:lpstr>
      <vt:lpstr>Programming session 3</vt:lpstr>
      <vt:lpstr>Programming session 3</vt:lpstr>
      <vt:lpstr>Programming session 4</vt:lpstr>
      <vt:lpstr>Programming session 4</vt:lpstr>
      <vt:lpstr>Programming session 4</vt:lpstr>
      <vt:lpstr>Programming session 4</vt:lpstr>
      <vt:lpstr>Programming session 4</vt:lpstr>
      <vt:lpstr>Programming session 4</vt:lpstr>
      <vt:lpstr>Programming session 4</vt:lpstr>
      <vt:lpstr>Programming session 4</vt:lpstr>
      <vt:lpstr>Programming session 4</vt:lpstr>
      <vt:lpstr>Programming session 4</vt:lpstr>
      <vt:lpstr>Programming session 4</vt:lpstr>
      <vt:lpstr>Programming session 4</vt:lpstr>
      <vt:lpstr>Programming session 4</vt:lpstr>
      <vt:lpstr>Programming session 4</vt:lpstr>
      <vt:lpstr>Programming session 4</vt:lpstr>
      <vt:lpstr>Programming session 3</vt:lpstr>
      <vt:lpstr>Programming session 4</vt:lpstr>
      <vt:lpstr>Programming session 4</vt:lpstr>
      <vt:lpstr>Programming session 4</vt:lpstr>
      <vt:lpstr>Programming session 4</vt:lpstr>
      <vt:lpstr>Programming session 4</vt:lpstr>
      <vt:lpstr>Programming session 3</vt:lpstr>
      <vt:lpstr>Programming session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programming</dc:title>
  <dc:creator>al1609022@upy.edu.mx</dc:creator>
  <cp:lastModifiedBy>LUIS GERARDO CAMARA SALINAS</cp:lastModifiedBy>
  <cp:revision>96</cp:revision>
  <dcterms:created xsi:type="dcterms:W3CDTF">2021-04-16T18:12:04Z</dcterms:created>
  <dcterms:modified xsi:type="dcterms:W3CDTF">2021-10-14T08:10:57Z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